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3" r:id="rId4"/>
    <p:sldId id="265" r:id="rId5"/>
    <p:sldId id="258" r:id="rId6"/>
    <p:sldId id="257" r:id="rId7"/>
    <p:sldId id="261" r:id="rId8"/>
    <p:sldId id="260" r:id="rId9"/>
    <p:sldId id="26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7" d="100"/>
          <a:sy n="77" d="100"/>
        </p:scale>
        <p:origin x="7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FC193-500D-4DD4-BBEC-89432225D36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AC1DDA3-15A3-4BCB-9876-CD3A61EB3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01A2C63-68E8-40B7-95EA-7259DCCE7A16}"/>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5" name="Fußzeilenplatzhalter 4">
            <a:extLst>
              <a:ext uri="{FF2B5EF4-FFF2-40B4-BE49-F238E27FC236}">
                <a16:creationId xmlns:a16="http://schemas.microsoft.com/office/drawing/2014/main" id="{25294899-AF70-4924-9D4F-50D5979E8E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2355D48-A546-436B-8C5F-E6B7E4870891}"/>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386326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8A636-FF82-4B53-A067-2352199D3D69}"/>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F56EFC2C-4AAA-4681-BD27-3446D5642C6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D91F7-3E30-4CBB-8C5D-57FE12AFD470}"/>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5" name="Fußzeilenplatzhalter 4">
            <a:extLst>
              <a:ext uri="{FF2B5EF4-FFF2-40B4-BE49-F238E27FC236}">
                <a16:creationId xmlns:a16="http://schemas.microsoft.com/office/drawing/2014/main" id="{E96E4F20-3512-4217-9C30-9F98A9D394D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E5145EE-7B50-477D-B0C8-A9FCE18E9AAD}"/>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258262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F39F8B7-D13E-4A21-A987-19E3D47BA9F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11BA197-C092-463F-B79B-EDC80FE6E5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7C8437F-DEB4-4A93-8C6E-D55D99DA1EA1}"/>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5" name="Fußzeilenplatzhalter 4">
            <a:extLst>
              <a:ext uri="{FF2B5EF4-FFF2-40B4-BE49-F238E27FC236}">
                <a16:creationId xmlns:a16="http://schemas.microsoft.com/office/drawing/2014/main" id="{5CE50186-B536-4C63-97BE-0739623BE40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0411DD9-2326-4254-B20E-6D458E18B7C9}"/>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325249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2659E-D21A-43BB-9FD1-FB7AABAA50A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D8C6D80-E513-475B-A41C-F4EEE67E5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A461B011-849E-446A-9DFE-2F7B11DA9DE9}"/>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5" name="Fußzeilenplatzhalter 4">
            <a:extLst>
              <a:ext uri="{FF2B5EF4-FFF2-40B4-BE49-F238E27FC236}">
                <a16:creationId xmlns:a16="http://schemas.microsoft.com/office/drawing/2014/main" id="{E38BB335-E9BA-4AEA-89BB-70FB51C8032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2742B3A-4AAE-46D3-9532-946CE5A4EB04}"/>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270351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282E5-8F26-480B-89E9-B83D9E5151B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4EF3A45-90F2-47E3-AE52-0BC0C774162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9F385CB-804C-4EA9-8B30-BEFEC589F26C}"/>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5" name="Fußzeilenplatzhalter 4">
            <a:extLst>
              <a:ext uri="{FF2B5EF4-FFF2-40B4-BE49-F238E27FC236}">
                <a16:creationId xmlns:a16="http://schemas.microsoft.com/office/drawing/2014/main" id="{E27B5167-1543-43EE-AEF9-3D6812599EE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42D4F67-AEB1-4D3B-A551-3FC534C2BCC4}"/>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294243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2BFD8-A334-4678-857A-F05D4D0D98C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303438CE-5ABF-4819-8C77-CAB1F86FA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65F8D6B-81FE-4EEC-A2F6-825C1C13EC7B}"/>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5" name="Fußzeilenplatzhalter 4">
            <a:extLst>
              <a:ext uri="{FF2B5EF4-FFF2-40B4-BE49-F238E27FC236}">
                <a16:creationId xmlns:a16="http://schemas.microsoft.com/office/drawing/2014/main" id="{0F96A96B-598F-407A-9B5F-BEF14A1C0DB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5B49955-5DE0-472E-84EB-9864F387EC83}"/>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250413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4737F-63C0-4750-A417-F8536DEB832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96ECBDF-5745-4966-95D4-00B98E97087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F5496D6-F281-491D-AEEE-ABC80932BF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610FFBB-E227-4184-9695-78230F3D155D}"/>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6" name="Fußzeilenplatzhalter 5">
            <a:extLst>
              <a:ext uri="{FF2B5EF4-FFF2-40B4-BE49-F238E27FC236}">
                <a16:creationId xmlns:a16="http://schemas.microsoft.com/office/drawing/2014/main" id="{2D8E288D-402E-45E1-815E-3DD104E5145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AC1C56C-6AEB-4BE7-9BA3-9B9D1CE60003}"/>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8468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1AA9F-4BFA-459D-8D86-BF35CDAB015C}"/>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F6D6FB91-0138-43B9-93DA-5E5124BEE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B11CBE9-B15A-46A5-9EBD-612D599F75B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26F782C2-1492-4C7C-90C2-E638932E4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828AA63-646F-4278-8F9A-A427EEC28CB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BBF15B76-A68B-4B46-AA1A-601E58610227}"/>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8" name="Fußzeilenplatzhalter 7">
            <a:extLst>
              <a:ext uri="{FF2B5EF4-FFF2-40B4-BE49-F238E27FC236}">
                <a16:creationId xmlns:a16="http://schemas.microsoft.com/office/drawing/2014/main" id="{815F6410-F1E7-4875-B7EA-DB58B2700D2A}"/>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255CE95-8C10-47BC-9514-E8D2E08B0D9C}"/>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50593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6CB7B-1CC5-4E56-B778-96D0122E75E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D40B3D2-FAEF-43B3-9A4B-26BB3D98FCC4}"/>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4" name="Fußzeilenplatzhalter 3">
            <a:extLst>
              <a:ext uri="{FF2B5EF4-FFF2-40B4-BE49-F238E27FC236}">
                <a16:creationId xmlns:a16="http://schemas.microsoft.com/office/drawing/2014/main" id="{D1E56F01-7BF6-4665-9558-DE479A6BB092}"/>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E3C6625-AAA3-4528-AC23-B913A736319F}"/>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218540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7EA810-2863-4F7D-9831-29024D440CE6}"/>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3" name="Fußzeilenplatzhalter 2">
            <a:extLst>
              <a:ext uri="{FF2B5EF4-FFF2-40B4-BE49-F238E27FC236}">
                <a16:creationId xmlns:a16="http://schemas.microsoft.com/office/drawing/2014/main" id="{CFCF6362-DB65-40C8-9EE7-4F9DF5EC319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352A688-9A8B-4848-87D8-D37BFF307020}"/>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90263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73F44-0BFB-4A57-B833-0150FF6404D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152D1568-6C80-4790-9C32-A7C6AAA68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EFE09F5-7DD2-49C2-AE82-1D13EC258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184849-DC4D-4F88-A807-08FF59CD899A}"/>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6" name="Fußzeilenplatzhalter 5">
            <a:extLst>
              <a:ext uri="{FF2B5EF4-FFF2-40B4-BE49-F238E27FC236}">
                <a16:creationId xmlns:a16="http://schemas.microsoft.com/office/drawing/2014/main" id="{A7DC24D7-F5BE-4277-82F5-6576245F084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1D6DAC1-0B41-4F12-A1C4-475C608A959E}"/>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159189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6F4A4-705E-4FD8-B20C-A2469A32444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89250FA-417B-4CFE-AE56-1B1BAB714ED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A6E6E8-4AEA-4E5A-82BB-9F27895CBC18}"/>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5" name="Fußzeilenplatzhalter 4">
            <a:extLst>
              <a:ext uri="{FF2B5EF4-FFF2-40B4-BE49-F238E27FC236}">
                <a16:creationId xmlns:a16="http://schemas.microsoft.com/office/drawing/2014/main" id="{34D72509-FEB6-49E1-8B53-9C9ADB3E5CE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1874A26-B0AA-4F36-9DB5-79B291A512D9}"/>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1907747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7D3A2-DF4D-42E7-B03E-163B074486E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A4E59E0-70B7-4699-98E9-F29D942D7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34DC8BC-908F-4EF0-9C4B-1C9620429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81EDFB-ECDE-4C88-B5D7-7ECCFCA29F74}"/>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6" name="Fußzeilenplatzhalter 5">
            <a:extLst>
              <a:ext uri="{FF2B5EF4-FFF2-40B4-BE49-F238E27FC236}">
                <a16:creationId xmlns:a16="http://schemas.microsoft.com/office/drawing/2014/main" id="{388D3118-E576-4087-A0F4-F2DF0415293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1786534-E10E-4A6A-84D8-ADA36D95632D}"/>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2059183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67B05-FD9F-46E4-B914-CF1D410D933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53B61D93-8588-491B-AFF0-C68622931AE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AE8383E-BD4F-4046-988A-D89094B81937}"/>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5" name="Fußzeilenplatzhalter 4">
            <a:extLst>
              <a:ext uri="{FF2B5EF4-FFF2-40B4-BE49-F238E27FC236}">
                <a16:creationId xmlns:a16="http://schemas.microsoft.com/office/drawing/2014/main" id="{C43774BC-3268-4BD3-9BFC-C964255E901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AC0931F-B8A5-4C44-B90B-1B6F4E962F4E}"/>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244888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5D39E4F-A686-43A1-A684-15214F1FD72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2257685-1183-4C92-BCC4-EE892B81687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413DA0-743A-4438-B1A5-CD807FB074D3}"/>
              </a:ext>
            </a:extLst>
          </p:cNvPr>
          <p:cNvSpPr>
            <a:spLocks noGrp="1"/>
          </p:cNvSpPr>
          <p:nvPr>
            <p:ph type="dt" sz="half" idx="10"/>
          </p:nvPr>
        </p:nvSpPr>
        <p:spPr/>
        <p:txBody>
          <a:bodyPr/>
          <a:lstStyle/>
          <a:p>
            <a:fld id="{9E3A64D2-F371-4E8D-A762-383DB5B089D1}" type="datetimeFigureOut">
              <a:rPr lang="de-AT" smtClean="0"/>
              <a:t>30.11.2020</a:t>
            </a:fld>
            <a:endParaRPr lang="de-AT"/>
          </a:p>
        </p:txBody>
      </p:sp>
      <p:sp>
        <p:nvSpPr>
          <p:cNvPr id="5" name="Fußzeilenplatzhalter 4">
            <a:extLst>
              <a:ext uri="{FF2B5EF4-FFF2-40B4-BE49-F238E27FC236}">
                <a16:creationId xmlns:a16="http://schemas.microsoft.com/office/drawing/2014/main" id="{705827C1-FC15-42CB-AA85-8B6F21E10AC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4DF61F5-A367-447C-908F-B013E2584E6D}"/>
              </a:ext>
            </a:extLst>
          </p:cNvPr>
          <p:cNvSpPr>
            <a:spLocks noGrp="1"/>
          </p:cNvSpPr>
          <p:nvPr>
            <p:ph type="sldNum" sz="quarter" idx="12"/>
          </p:nvPr>
        </p:nvSpPr>
        <p:spPr/>
        <p:txBody>
          <a:bodyPr/>
          <a:lstStyle/>
          <a:p>
            <a:fld id="{600CEF80-5F34-4AE0-8825-5B8420D7F00C}" type="slidenum">
              <a:rPr lang="de-AT" smtClean="0"/>
              <a:t>‹Nr.›</a:t>
            </a:fld>
            <a:endParaRPr lang="de-AT"/>
          </a:p>
        </p:txBody>
      </p:sp>
    </p:spTree>
    <p:extLst>
      <p:ext uri="{BB962C8B-B14F-4D97-AF65-F5344CB8AC3E}">
        <p14:creationId xmlns:p14="http://schemas.microsoft.com/office/powerpoint/2010/main" val="334544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3AA42-8750-4832-854E-69CDE6D690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AB468C23-0E31-4020-81EF-B8D5E9107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189F6FE-E568-4017-8B74-7F57C512E173}"/>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5" name="Fußzeilenplatzhalter 4">
            <a:extLst>
              <a:ext uri="{FF2B5EF4-FFF2-40B4-BE49-F238E27FC236}">
                <a16:creationId xmlns:a16="http://schemas.microsoft.com/office/drawing/2014/main" id="{E9FF471F-4176-4166-8081-081AF917D8E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B3C6CA8-03C5-4016-96CD-280422318F4F}"/>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288764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13AAA-76D3-4BB3-9595-63CC462FDE3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3D36266-ABFA-4ADA-B98A-FEDB050CE3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14FAFE2-3F0D-45F8-8A0B-D7823671224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C468F33-92AA-4F6A-BF49-04F8474781DD}"/>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6" name="Fußzeilenplatzhalter 5">
            <a:extLst>
              <a:ext uri="{FF2B5EF4-FFF2-40B4-BE49-F238E27FC236}">
                <a16:creationId xmlns:a16="http://schemas.microsoft.com/office/drawing/2014/main" id="{3F6F12D9-8E6B-4A85-8315-96F3423BED0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35505EC-BF96-4668-AA84-2EADC31EA889}"/>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77971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93C3C-D1AB-44D3-8064-EA11EB20A79D}"/>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A72A10D-35D1-4E85-B901-D082F617A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9454607-1586-4D63-B086-6DA7DDE13C8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FB257D33-8F91-44B8-8CB8-FEC3D6C154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1D85306-45A5-465A-B987-8029523D03D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D781439-8090-4617-816D-D3C4D557D4F3}"/>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8" name="Fußzeilenplatzhalter 7">
            <a:extLst>
              <a:ext uri="{FF2B5EF4-FFF2-40B4-BE49-F238E27FC236}">
                <a16:creationId xmlns:a16="http://schemas.microsoft.com/office/drawing/2014/main" id="{513E92B3-66BF-4255-B1BD-006F63A1F4E6}"/>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F31CE07-60C9-4B84-9D28-6B8E8F5E7F3C}"/>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410384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EE77E-47E4-4D86-A3C8-DC84F07B6C57}"/>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C824EEE-59D1-4F50-82DC-C5886C6798F3}"/>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4" name="Fußzeilenplatzhalter 3">
            <a:extLst>
              <a:ext uri="{FF2B5EF4-FFF2-40B4-BE49-F238E27FC236}">
                <a16:creationId xmlns:a16="http://schemas.microsoft.com/office/drawing/2014/main" id="{9FEEAE81-8EFD-462B-A795-2F6AD986CF5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D86F6B8-0F88-40A1-B941-5949C6D7A942}"/>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355837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8DA539-68B8-42A1-B858-5CC9FE0289BF}"/>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3" name="Fußzeilenplatzhalter 2">
            <a:extLst>
              <a:ext uri="{FF2B5EF4-FFF2-40B4-BE49-F238E27FC236}">
                <a16:creationId xmlns:a16="http://schemas.microsoft.com/office/drawing/2014/main" id="{CB59D512-57F9-4261-98AC-8731528D1B54}"/>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13DFB126-3B21-4E83-9976-1587BB6C0762}"/>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407986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2BDB1-B1E2-445F-9C1F-68F3C1F8CF7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3D1E6132-91D1-4C11-8EA8-916DBA572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9A9844E-92DD-4E95-AAE5-7046F6663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975A54-7F76-4CB5-B54D-4117804728BE}"/>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6" name="Fußzeilenplatzhalter 5">
            <a:extLst>
              <a:ext uri="{FF2B5EF4-FFF2-40B4-BE49-F238E27FC236}">
                <a16:creationId xmlns:a16="http://schemas.microsoft.com/office/drawing/2014/main" id="{0E9AA696-C3B4-4DA3-8D71-DB0F3E29A6B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B93BC91-F8B9-4865-B1FF-C0A5C31F7EAB}"/>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361583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13615-93EF-4ABE-9C4A-70E8E7AF924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C192D8FA-16B7-44AF-9EF7-BB2F3E11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E1172D42-5406-40D7-A5E4-BD0DA76B0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5EA039-BE0C-4B17-A7F1-2A65803EC425}"/>
              </a:ext>
            </a:extLst>
          </p:cNvPr>
          <p:cNvSpPr>
            <a:spLocks noGrp="1"/>
          </p:cNvSpPr>
          <p:nvPr>
            <p:ph type="dt" sz="half" idx="10"/>
          </p:nvPr>
        </p:nvSpPr>
        <p:spPr/>
        <p:txBody>
          <a:bodyPr/>
          <a:lstStyle/>
          <a:p>
            <a:fld id="{EF1CA225-66EB-4340-A265-34A90D768397}" type="datetimeFigureOut">
              <a:rPr lang="de-AT" smtClean="0"/>
              <a:t>30.11.2020</a:t>
            </a:fld>
            <a:endParaRPr lang="de-AT"/>
          </a:p>
        </p:txBody>
      </p:sp>
      <p:sp>
        <p:nvSpPr>
          <p:cNvPr id="6" name="Fußzeilenplatzhalter 5">
            <a:extLst>
              <a:ext uri="{FF2B5EF4-FFF2-40B4-BE49-F238E27FC236}">
                <a16:creationId xmlns:a16="http://schemas.microsoft.com/office/drawing/2014/main" id="{0F773961-FE5A-490D-A07E-A84EE848973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23598F0-4914-4D5D-B8BD-D384EC36CFF3}"/>
              </a:ext>
            </a:extLst>
          </p:cNvPr>
          <p:cNvSpPr>
            <a:spLocks noGrp="1"/>
          </p:cNvSpPr>
          <p:nvPr>
            <p:ph type="sldNum" sz="quarter" idx="12"/>
          </p:nvPr>
        </p:nvSpPr>
        <p:spPr/>
        <p:txBody>
          <a:bodyPr/>
          <a:lstStyle/>
          <a:p>
            <a:fld id="{6436EE69-B5C1-40EB-9C07-50E73FC86B4A}" type="slidenum">
              <a:rPr lang="de-AT" smtClean="0"/>
              <a:t>‹Nr.›</a:t>
            </a:fld>
            <a:endParaRPr lang="de-AT"/>
          </a:p>
        </p:txBody>
      </p:sp>
    </p:spTree>
    <p:extLst>
      <p:ext uri="{BB962C8B-B14F-4D97-AF65-F5344CB8AC3E}">
        <p14:creationId xmlns:p14="http://schemas.microsoft.com/office/powerpoint/2010/main" val="306162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12B187-639D-4A0F-8E64-2D347F6AE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13342232-E982-4046-B3EE-80D92EC22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B8E8741-6C6F-4F2D-9635-342DB82AF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CA225-66EB-4340-A265-34A90D768397}" type="datetimeFigureOut">
              <a:rPr lang="de-AT" smtClean="0"/>
              <a:t>30.11.2020</a:t>
            </a:fld>
            <a:endParaRPr lang="de-AT"/>
          </a:p>
        </p:txBody>
      </p:sp>
      <p:sp>
        <p:nvSpPr>
          <p:cNvPr id="5" name="Fußzeilenplatzhalter 4">
            <a:extLst>
              <a:ext uri="{FF2B5EF4-FFF2-40B4-BE49-F238E27FC236}">
                <a16:creationId xmlns:a16="http://schemas.microsoft.com/office/drawing/2014/main" id="{6169A76F-05AF-4472-BF41-9F9C1D1B8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710EB681-7E50-44FA-8059-3185322D7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6EE69-B5C1-40EB-9C07-50E73FC86B4A}" type="slidenum">
              <a:rPr lang="de-AT" smtClean="0"/>
              <a:t>‹Nr.›</a:t>
            </a:fld>
            <a:endParaRPr lang="de-AT"/>
          </a:p>
        </p:txBody>
      </p:sp>
    </p:spTree>
    <p:extLst>
      <p:ext uri="{BB962C8B-B14F-4D97-AF65-F5344CB8AC3E}">
        <p14:creationId xmlns:p14="http://schemas.microsoft.com/office/powerpoint/2010/main" val="137968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FC9C6B-44ED-40FE-8A3F-D725F38A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A407177C-5629-451A-9B36-591860B59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F051EC1-97DB-4DFB-8D93-861255E5F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A64D2-F371-4E8D-A762-383DB5B089D1}" type="datetimeFigureOut">
              <a:rPr lang="de-AT" smtClean="0"/>
              <a:t>30.11.2020</a:t>
            </a:fld>
            <a:endParaRPr lang="de-AT"/>
          </a:p>
        </p:txBody>
      </p:sp>
      <p:sp>
        <p:nvSpPr>
          <p:cNvPr id="5" name="Fußzeilenplatzhalter 4">
            <a:extLst>
              <a:ext uri="{FF2B5EF4-FFF2-40B4-BE49-F238E27FC236}">
                <a16:creationId xmlns:a16="http://schemas.microsoft.com/office/drawing/2014/main" id="{C73DE319-591F-4A3E-BCBE-F6E646B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43F585D6-3A62-4158-9E51-78469E207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CEF80-5F34-4AE0-8825-5B8420D7F00C}" type="slidenum">
              <a:rPr lang="de-AT" smtClean="0"/>
              <a:t>‹Nr.›</a:t>
            </a:fld>
            <a:endParaRPr lang="de-AT"/>
          </a:p>
        </p:txBody>
      </p:sp>
    </p:spTree>
    <p:extLst>
      <p:ext uri="{BB962C8B-B14F-4D97-AF65-F5344CB8AC3E}">
        <p14:creationId xmlns:p14="http://schemas.microsoft.com/office/powerpoint/2010/main" val="426054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OTbrfXx07XU?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YupTZ8MkCFs?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bahaizitate.de/lesen/liebe-und-ehe/#73" TargetMode="External"/><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Mitternachtsgebet">
            <a:hlinkClick r:id="" action="ppaction://media"/>
            <a:extLst>
              <a:ext uri="{FF2B5EF4-FFF2-40B4-BE49-F238E27FC236}">
                <a16:creationId xmlns:a16="http://schemas.microsoft.com/office/drawing/2014/main" id="{51BDCFF0-3031-4A85-A9CA-41DE8773889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508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F0C6EA5-8AC8-4432-8C4B-0481F225D296}"/>
              </a:ext>
            </a:extLst>
          </p:cNvPr>
          <p:cNvSpPr txBox="1"/>
          <p:nvPr/>
        </p:nvSpPr>
        <p:spPr>
          <a:xfrm>
            <a:off x="561898" y="1143418"/>
            <a:ext cx="8851037" cy="3046988"/>
          </a:xfrm>
          <a:prstGeom prst="rect">
            <a:avLst/>
          </a:prstGeom>
          <a:noFill/>
        </p:spPr>
        <p:txBody>
          <a:bodyPr wrap="square">
            <a:spAutoFit/>
          </a:bodyPr>
          <a:lstStyle/>
          <a:p>
            <a:pPr algn="ctr"/>
            <a:r>
              <a:rPr lang="de-AT" sz="2400" dirty="0"/>
              <a:t>Sei nicht Sklave, sondern Herr deiner Stimmungen. </a:t>
            </a:r>
          </a:p>
          <a:p>
            <a:pPr algn="ctr"/>
            <a:r>
              <a:rPr lang="de-AT" sz="2400" dirty="0"/>
              <a:t>Bist du aber so verärgert, so gedrückt, so wund, </a:t>
            </a:r>
            <a:r>
              <a:rPr lang="de-AT" sz="2400" dirty="0" err="1"/>
              <a:t>daß</a:t>
            </a:r>
            <a:r>
              <a:rPr lang="de-AT" sz="2400" dirty="0"/>
              <a:t> dein Geist selbst im Gebet nicht Erlösung und Ruhe findet, so gehe eilends hin und bereite einem Geringen, einem Bekümmerten, einem schuldigen oder unschuldig Leidenden - eine Freude! Opfere dich, deine Gabe, deine Zeit, deine Ruhe einem anderen, einem, dem mehr als dir auferlegt ist - und deine unglückliche Stimmung löst sich auf in gottselige, gottzufriedene Ergebung.</a:t>
            </a:r>
          </a:p>
        </p:txBody>
      </p:sp>
    </p:spTree>
    <p:extLst>
      <p:ext uri="{BB962C8B-B14F-4D97-AF65-F5344CB8AC3E}">
        <p14:creationId xmlns:p14="http://schemas.microsoft.com/office/powerpoint/2010/main" val="4774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n 3" title="Mit Deiner Liebe Licht">
            <a:hlinkClick r:id="" action="ppaction://media"/>
            <a:extLst>
              <a:ext uri="{FF2B5EF4-FFF2-40B4-BE49-F238E27FC236}">
                <a16:creationId xmlns:a16="http://schemas.microsoft.com/office/drawing/2014/main" id="{DB72F639-19CB-46CA-86B9-9DAA92C56FBF}"/>
              </a:ext>
            </a:extLst>
          </p:cNvPr>
          <p:cNvPicPr>
            <a:picLocks noRot="1" noChangeAspect="1"/>
          </p:cNvPicPr>
          <p:nvPr>
            <a:videoFile r:link="rId1"/>
          </p:nvPr>
        </p:nvPicPr>
        <p:blipFill>
          <a:blip r:embed="rId3"/>
          <a:stretch>
            <a:fillRect/>
          </a:stretch>
        </p:blipFill>
        <p:spPr>
          <a:xfrm>
            <a:off x="1133061" y="12429"/>
            <a:ext cx="9134061" cy="6845571"/>
          </a:xfrm>
          <a:prstGeom prst="rect">
            <a:avLst/>
          </a:prstGeom>
        </p:spPr>
      </p:pic>
    </p:spTree>
    <p:extLst>
      <p:ext uri="{BB962C8B-B14F-4D97-AF65-F5344CB8AC3E}">
        <p14:creationId xmlns:p14="http://schemas.microsoft.com/office/powerpoint/2010/main" val="1406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3761532-BBE9-4D19-81B6-5CDC0B0845B6}"/>
              </a:ext>
            </a:extLst>
          </p:cNvPr>
          <p:cNvSpPr txBox="1"/>
          <p:nvPr/>
        </p:nvSpPr>
        <p:spPr>
          <a:xfrm>
            <a:off x="698151" y="763200"/>
            <a:ext cx="6656805" cy="4031873"/>
          </a:xfrm>
          <a:prstGeom prst="rect">
            <a:avLst/>
          </a:prstGeom>
          <a:noFill/>
        </p:spPr>
        <p:txBody>
          <a:bodyPr wrap="square">
            <a:spAutoFit/>
          </a:bodyPr>
          <a:lstStyle/>
          <a:p>
            <a:pPr algn="ctr"/>
            <a:r>
              <a:rPr lang="de-AT" sz="3200" b="1" dirty="0"/>
              <a:t>Die erste Lehre ist das unabhängige Forschen nach der Wahrheit; denn blinde Nachahmung des Vergangenen </a:t>
            </a:r>
            <a:r>
              <a:rPr lang="de-AT" sz="3200" b="1" dirty="0" err="1"/>
              <a:t>läßt</a:t>
            </a:r>
            <a:r>
              <a:rPr lang="de-AT" sz="3200" b="1" dirty="0"/>
              <a:t> den Geist verkümmern. </a:t>
            </a:r>
          </a:p>
          <a:p>
            <a:pPr algn="ctr"/>
            <a:r>
              <a:rPr lang="de-AT" sz="3200" b="1" dirty="0"/>
              <a:t>Sobald aber jede Seele nach der Wahrheit forscht, ist die Gesellschaft befreit vom Dunkel des ständigen Wiederholens der Vergangenheit.</a:t>
            </a:r>
          </a:p>
        </p:txBody>
      </p:sp>
      <p:sp>
        <p:nvSpPr>
          <p:cNvPr id="4" name="Rechteck 3">
            <a:extLst>
              <a:ext uri="{FF2B5EF4-FFF2-40B4-BE49-F238E27FC236}">
                <a16:creationId xmlns:a16="http://schemas.microsoft.com/office/drawing/2014/main" id="{85A50B05-C1A6-4F0D-9A5C-D6124ED61B14}"/>
              </a:ext>
            </a:extLst>
          </p:cNvPr>
          <p:cNvSpPr/>
          <p:nvPr/>
        </p:nvSpPr>
        <p:spPr>
          <a:xfrm>
            <a:off x="11543138" y="3335082"/>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86740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21000" r="-21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238A07B-4AFA-4BD0-A47F-AC928FDA5763}"/>
              </a:ext>
            </a:extLst>
          </p:cNvPr>
          <p:cNvSpPr txBox="1"/>
          <p:nvPr/>
        </p:nvSpPr>
        <p:spPr>
          <a:xfrm>
            <a:off x="665922" y="140883"/>
            <a:ext cx="10823713" cy="4524315"/>
          </a:xfrm>
          <a:prstGeom prst="rect">
            <a:avLst/>
          </a:prstGeom>
          <a:noFill/>
        </p:spPr>
        <p:txBody>
          <a:bodyPr wrap="square">
            <a:spAutoFit/>
          </a:bodyPr>
          <a:lstStyle/>
          <a:p>
            <a:pPr algn="ctr"/>
            <a:r>
              <a:rPr lang="de-AT" sz="3200" b="1" dirty="0">
                <a:effectLst>
                  <a:outerShdw blurRad="38100" dist="38100" dir="2700000" algn="tl">
                    <a:srgbClr val="000000">
                      <a:alpha val="43137"/>
                    </a:srgbClr>
                  </a:outerShdw>
                </a:effectLst>
              </a:rPr>
              <a:t>Religion und Wissenschaft sind die beiden Flügel, auf denen sich die menschliche Geisteskraft zur Höhe erheben und mit denen die menschliche Seele Fortschritte machen kann. Mit einem Flügel allein kann man unmöglich fliegen: Wenn jemand versuchen wollte, nur mit dem Flügel der Religion zu fliegen, so würde er rasch in den Sumpf des Aberglaubens stürzen, während er andererseits nur mit dem Flügel der Wissenschaft auch keinen Fortschritt machen, sondern in den hoffnungslosen Morast des Materialismus fallen würde.</a:t>
            </a:r>
          </a:p>
        </p:txBody>
      </p:sp>
      <p:sp>
        <p:nvSpPr>
          <p:cNvPr id="6" name="Rechteck 5">
            <a:extLst>
              <a:ext uri="{FF2B5EF4-FFF2-40B4-BE49-F238E27FC236}">
                <a16:creationId xmlns:a16="http://schemas.microsoft.com/office/drawing/2014/main" id="{23DA33D5-7B03-4F7A-A68E-7D342286FD57}"/>
              </a:ext>
            </a:extLst>
          </p:cNvPr>
          <p:cNvSpPr/>
          <p:nvPr/>
        </p:nvSpPr>
        <p:spPr>
          <a:xfrm>
            <a:off x="11543138" y="593467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18273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17000" b="-17000"/>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1CBBE778-FE85-4820-8EA8-0630F24689B2}"/>
              </a:ext>
            </a:extLst>
          </p:cNvPr>
          <p:cNvSpPr txBox="1"/>
          <p:nvPr/>
        </p:nvSpPr>
        <p:spPr>
          <a:xfrm>
            <a:off x="3169920" y="748345"/>
            <a:ext cx="8168640" cy="47705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4400" b="1" i="0" u="none" strike="noStrike" kern="1200" cap="none" spc="0" normalizeH="0" baseline="0" noProof="0" dirty="0">
                <a:ln>
                  <a:noFill/>
                </a:ln>
                <a:solidFill>
                  <a:srgbClr val="BBD75E"/>
                </a:solidFill>
                <a:effectLst>
                  <a:outerShdw blurRad="38100" dist="38100" dir="2700000" algn="tl">
                    <a:srgbClr val="000000">
                      <a:alpha val="43137"/>
                    </a:srgbClr>
                  </a:outerShdw>
                </a:effectLst>
                <a:uLnTx/>
                <a:uFillTx/>
                <a:latin typeface="Calibri" panose="020F0502020204030204"/>
                <a:ea typeface="+mn-ea"/>
                <a:cs typeface="+mn-cs"/>
              </a:rPr>
              <a:t>Das Glück der Menschheit wird Wirklichkeit, wenn Mann und Frau zusammenwirken und ebenbürtig voranschreiten,                      denn jeder ist Ergänzung und Helfer des anderen.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000" b="0" i="0" u="none" strike="noStrike" kern="1200" cap="none" spc="0" normalizeH="0" baseline="0" noProof="0" dirty="0">
              <a:ln>
                <a:noFill/>
              </a:ln>
              <a:solidFill>
                <a:srgbClr val="BBD75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err="1">
                <a:ln>
                  <a:noFill/>
                </a:ln>
                <a:solidFill>
                  <a:srgbClr val="BBD75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Abdu'l-Bahá</a:t>
            </a:r>
            <a:r>
              <a:rPr kumimoji="0" lang="de-AT" sz="2000" b="0" i="0" u="none" strike="noStrike" kern="1200" cap="none" spc="0" normalizeH="0" baseline="0" noProof="0" dirty="0">
                <a:ln>
                  <a:noFill/>
                </a:ln>
                <a:solidFill>
                  <a:srgbClr val="BBD75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in Liebe und Ehe 73</a:t>
            </a:r>
            <a:endParaRPr kumimoji="0" lang="de-AT" sz="1100" b="0" i="0" u="none" strike="noStrike" kern="1200" cap="none" spc="0" normalizeH="0" baseline="0" noProof="0" dirty="0">
              <a:ln>
                <a:noFill/>
              </a:ln>
              <a:solidFill>
                <a:srgbClr val="BBD75E"/>
              </a:solidFill>
              <a:effectLst/>
              <a:uLnTx/>
              <a:uFillTx/>
              <a:latin typeface="Calibri" panose="020F0502020204030204"/>
              <a:ea typeface="+mn-ea"/>
              <a:cs typeface="+mn-cs"/>
            </a:endParaRPr>
          </a:p>
        </p:txBody>
      </p:sp>
      <p:sp>
        <p:nvSpPr>
          <p:cNvPr id="7" name="Rechteck 6">
            <a:extLst>
              <a:ext uri="{FF2B5EF4-FFF2-40B4-BE49-F238E27FC236}">
                <a16:creationId xmlns:a16="http://schemas.microsoft.com/office/drawing/2014/main" id="{58BA387D-613F-43A4-8ABB-E8EBE1C6F6F0}"/>
              </a:ext>
            </a:extLst>
          </p:cNvPr>
          <p:cNvSpPr/>
          <p:nvPr/>
        </p:nvSpPr>
        <p:spPr>
          <a:xfrm>
            <a:off x="11517737" y="6025495"/>
            <a:ext cx="53572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5400" dirty="0">
                <a:ln w="0"/>
                <a:solidFill>
                  <a:prstClr val="black"/>
                </a:solidFill>
                <a:effectLst>
                  <a:outerShdw blurRad="38100" dist="19050" dir="2700000" algn="tl" rotWithShape="0">
                    <a:prstClr val="black">
                      <a:alpha val="40000"/>
                    </a:prstClr>
                  </a:outerShdw>
                </a:effectLst>
                <a:latin typeface="Calibri" panose="020F0502020204030204"/>
              </a:rPr>
              <a:t>3</a:t>
            </a:r>
            <a:endPar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9940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3000"/>
            <a:lum/>
          </a:blip>
          <a:srcRect/>
          <a:stretch>
            <a:fillRect t="-6000" b="-6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B343112-0E84-4C65-99B8-D3B1A27E6573}"/>
              </a:ext>
            </a:extLst>
          </p:cNvPr>
          <p:cNvSpPr txBox="1"/>
          <p:nvPr/>
        </p:nvSpPr>
        <p:spPr>
          <a:xfrm>
            <a:off x="1282147" y="1496344"/>
            <a:ext cx="9640957" cy="4031873"/>
          </a:xfrm>
          <a:prstGeom prst="rect">
            <a:avLst/>
          </a:prstGeom>
          <a:noFill/>
        </p:spPr>
        <p:txBody>
          <a:bodyPr wrap="square">
            <a:spAutoFit/>
          </a:bodyPr>
          <a:lstStyle/>
          <a:p>
            <a:pPr algn="ctr"/>
            <a:r>
              <a:rPr lang="de-AT" sz="4000" b="1" dirty="0"/>
              <a:t>Wenn du Mich liebst, wende dich ab von dir, und wenn du Mein Wohlgefallen suchst, achte nicht auf deines, </a:t>
            </a:r>
          </a:p>
          <a:p>
            <a:pPr algn="ctr"/>
            <a:r>
              <a:rPr lang="de-AT" sz="4000" b="1" dirty="0"/>
              <a:t>damit du in Mir vergehest </a:t>
            </a:r>
          </a:p>
          <a:p>
            <a:pPr algn="ctr"/>
            <a:r>
              <a:rPr lang="de-AT" sz="4000" b="1" dirty="0"/>
              <a:t>und Ich ewig lebe in dir.</a:t>
            </a:r>
          </a:p>
          <a:p>
            <a:pPr algn="ctr"/>
            <a:endParaRPr lang="de-AT" sz="2800" dirty="0"/>
          </a:p>
          <a:p>
            <a:pPr algn="ctr"/>
            <a:r>
              <a:rPr lang="de-AT" sz="2800" dirty="0" err="1"/>
              <a:t>Baha‘u‘llah</a:t>
            </a:r>
            <a:endParaRPr lang="de-AT" sz="2800" dirty="0"/>
          </a:p>
        </p:txBody>
      </p:sp>
      <p:pic>
        <p:nvPicPr>
          <p:cNvPr id="4" name="The Badasht Project - Badasht Vol. II - Raise Me Up - 09 If Thou Lovest Me (soul version)">
            <a:hlinkClick r:id="" action="ppaction://media"/>
            <a:extLst>
              <a:ext uri="{FF2B5EF4-FFF2-40B4-BE49-F238E27FC236}">
                <a16:creationId xmlns:a16="http://schemas.microsoft.com/office/drawing/2014/main" id="{FE758A9E-90CE-4793-BD71-C5A50050FC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0299" y="5878029"/>
            <a:ext cx="487363" cy="487363"/>
          </a:xfrm>
          <a:prstGeom prst="rect">
            <a:avLst/>
          </a:prstGeom>
        </p:spPr>
      </p:pic>
      <p:sp>
        <p:nvSpPr>
          <p:cNvPr id="5" name="Rechteck 4">
            <a:extLst>
              <a:ext uri="{FF2B5EF4-FFF2-40B4-BE49-F238E27FC236}">
                <a16:creationId xmlns:a16="http://schemas.microsoft.com/office/drawing/2014/main" id="{CD5E1065-6220-42A1-A91B-ECF7BD8BD481}"/>
              </a:ext>
            </a:extLst>
          </p:cNvPr>
          <p:cNvSpPr/>
          <p:nvPr/>
        </p:nvSpPr>
        <p:spPr>
          <a:xfrm>
            <a:off x="11656277" y="4607292"/>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33723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9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7768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Breitbild</PresentationFormat>
  <Paragraphs>17</Paragraphs>
  <Slides>8</Slides>
  <Notes>0</Notes>
  <HiddenSlides>0</HiddenSlides>
  <MMClips>3</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8</vt:i4>
      </vt:variant>
    </vt:vector>
  </HeadingPairs>
  <TitlesOfParts>
    <vt:vector size="13" baseType="lpstr">
      <vt:lpstr>Arial</vt:lpstr>
      <vt:lpstr>Calibri</vt:lpstr>
      <vt:lpstr>Calibri Light</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6</cp:revision>
  <dcterms:created xsi:type="dcterms:W3CDTF">2020-11-09T17:09:47Z</dcterms:created>
  <dcterms:modified xsi:type="dcterms:W3CDTF">2020-11-30T15:23:45Z</dcterms:modified>
</cp:coreProperties>
</file>