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3" r:id="rId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8" y="19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5235C4-53C9-4483-A724-FB1F4886ABF7}"/>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AT"/>
          </a:p>
        </p:txBody>
      </p:sp>
      <p:sp>
        <p:nvSpPr>
          <p:cNvPr id="3" name="Untertitel 2">
            <a:extLst>
              <a:ext uri="{FF2B5EF4-FFF2-40B4-BE49-F238E27FC236}">
                <a16:creationId xmlns:a16="http://schemas.microsoft.com/office/drawing/2014/main" id="{5577762D-211E-4EE0-8278-589E53DB1B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AT"/>
          </a:p>
        </p:txBody>
      </p:sp>
      <p:sp>
        <p:nvSpPr>
          <p:cNvPr id="4" name="Datumsplatzhalter 3">
            <a:extLst>
              <a:ext uri="{FF2B5EF4-FFF2-40B4-BE49-F238E27FC236}">
                <a16:creationId xmlns:a16="http://schemas.microsoft.com/office/drawing/2014/main" id="{D7456FEB-B57E-464A-B5AA-922A0FD0F536}"/>
              </a:ext>
            </a:extLst>
          </p:cNvPr>
          <p:cNvSpPr>
            <a:spLocks noGrp="1"/>
          </p:cNvSpPr>
          <p:nvPr>
            <p:ph type="dt" sz="half" idx="10"/>
          </p:nvPr>
        </p:nvSpPr>
        <p:spPr/>
        <p:txBody>
          <a:bodyPr/>
          <a:lstStyle/>
          <a:p>
            <a:fld id="{2F070565-5267-485F-8AF9-87584B5A2566}" type="datetimeFigureOut">
              <a:rPr lang="de-AT" smtClean="0"/>
              <a:t>19.11.2020</a:t>
            </a:fld>
            <a:endParaRPr lang="de-AT"/>
          </a:p>
        </p:txBody>
      </p:sp>
      <p:sp>
        <p:nvSpPr>
          <p:cNvPr id="5" name="Fußzeilenplatzhalter 4">
            <a:extLst>
              <a:ext uri="{FF2B5EF4-FFF2-40B4-BE49-F238E27FC236}">
                <a16:creationId xmlns:a16="http://schemas.microsoft.com/office/drawing/2014/main" id="{94C1B2B0-5E3A-4297-A1EB-1808EA59540D}"/>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66251D66-1530-4AA4-AEA7-CC5A78B1B41A}"/>
              </a:ext>
            </a:extLst>
          </p:cNvPr>
          <p:cNvSpPr>
            <a:spLocks noGrp="1"/>
          </p:cNvSpPr>
          <p:nvPr>
            <p:ph type="sldNum" sz="quarter" idx="12"/>
          </p:nvPr>
        </p:nvSpPr>
        <p:spPr/>
        <p:txBody>
          <a:bodyPr/>
          <a:lstStyle/>
          <a:p>
            <a:fld id="{7CCAE542-996E-4B4D-A7B4-3278D76702BC}" type="slidenum">
              <a:rPr lang="de-AT" smtClean="0"/>
              <a:t>‹Nr.›</a:t>
            </a:fld>
            <a:endParaRPr lang="de-AT"/>
          </a:p>
        </p:txBody>
      </p:sp>
    </p:spTree>
    <p:extLst>
      <p:ext uri="{BB962C8B-B14F-4D97-AF65-F5344CB8AC3E}">
        <p14:creationId xmlns:p14="http://schemas.microsoft.com/office/powerpoint/2010/main" val="822543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E80749-AE47-4D64-AB29-42984462071A}"/>
              </a:ext>
            </a:extLst>
          </p:cNvPr>
          <p:cNvSpPr>
            <a:spLocks noGrp="1"/>
          </p:cNvSpPr>
          <p:nvPr>
            <p:ph type="title"/>
          </p:nvPr>
        </p:nvSpPr>
        <p:spPr/>
        <p:txBody>
          <a:bodyPr/>
          <a:lstStyle/>
          <a:p>
            <a:r>
              <a:rPr lang="de-DE"/>
              <a:t>Mastertitelformat bearbeiten</a:t>
            </a:r>
            <a:endParaRPr lang="de-AT"/>
          </a:p>
        </p:txBody>
      </p:sp>
      <p:sp>
        <p:nvSpPr>
          <p:cNvPr id="3" name="Vertikaler Textplatzhalter 2">
            <a:extLst>
              <a:ext uri="{FF2B5EF4-FFF2-40B4-BE49-F238E27FC236}">
                <a16:creationId xmlns:a16="http://schemas.microsoft.com/office/drawing/2014/main" id="{4B2C22E8-76C8-4C50-9E0C-0827D351EF69}"/>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64DC1C93-F2C1-471B-BF5D-CA7D1A3E29CD}"/>
              </a:ext>
            </a:extLst>
          </p:cNvPr>
          <p:cNvSpPr>
            <a:spLocks noGrp="1"/>
          </p:cNvSpPr>
          <p:nvPr>
            <p:ph type="dt" sz="half" idx="10"/>
          </p:nvPr>
        </p:nvSpPr>
        <p:spPr/>
        <p:txBody>
          <a:bodyPr/>
          <a:lstStyle/>
          <a:p>
            <a:fld id="{2F070565-5267-485F-8AF9-87584B5A2566}" type="datetimeFigureOut">
              <a:rPr lang="de-AT" smtClean="0"/>
              <a:t>19.11.2020</a:t>
            </a:fld>
            <a:endParaRPr lang="de-AT"/>
          </a:p>
        </p:txBody>
      </p:sp>
      <p:sp>
        <p:nvSpPr>
          <p:cNvPr id="5" name="Fußzeilenplatzhalter 4">
            <a:extLst>
              <a:ext uri="{FF2B5EF4-FFF2-40B4-BE49-F238E27FC236}">
                <a16:creationId xmlns:a16="http://schemas.microsoft.com/office/drawing/2014/main" id="{1354CD9E-0852-4762-8822-1A2EA565C8CF}"/>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31FE44BA-84DD-400B-8AC5-E4B0DF1BB694}"/>
              </a:ext>
            </a:extLst>
          </p:cNvPr>
          <p:cNvSpPr>
            <a:spLocks noGrp="1"/>
          </p:cNvSpPr>
          <p:nvPr>
            <p:ph type="sldNum" sz="quarter" idx="12"/>
          </p:nvPr>
        </p:nvSpPr>
        <p:spPr/>
        <p:txBody>
          <a:bodyPr/>
          <a:lstStyle/>
          <a:p>
            <a:fld id="{7CCAE542-996E-4B4D-A7B4-3278D76702BC}" type="slidenum">
              <a:rPr lang="de-AT" smtClean="0"/>
              <a:t>‹Nr.›</a:t>
            </a:fld>
            <a:endParaRPr lang="de-AT"/>
          </a:p>
        </p:txBody>
      </p:sp>
    </p:spTree>
    <p:extLst>
      <p:ext uri="{BB962C8B-B14F-4D97-AF65-F5344CB8AC3E}">
        <p14:creationId xmlns:p14="http://schemas.microsoft.com/office/powerpoint/2010/main" val="2998973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08E48626-128C-4B16-8F57-D0619C226CCD}"/>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AT"/>
          </a:p>
        </p:txBody>
      </p:sp>
      <p:sp>
        <p:nvSpPr>
          <p:cNvPr id="3" name="Vertikaler Textplatzhalter 2">
            <a:extLst>
              <a:ext uri="{FF2B5EF4-FFF2-40B4-BE49-F238E27FC236}">
                <a16:creationId xmlns:a16="http://schemas.microsoft.com/office/drawing/2014/main" id="{8E7CC80E-A49A-4EBD-89B5-D4578A31FD58}"/>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B062C804-22B9-40C4-80FB-21448FEECEEC}"/>
              </a:ext>
            </a:extLst>
          </p:cNvPr>
          <p:cNvSpPr>
            <a:spLocks noGrp="1"/>
          </p:cNvSpPr>
          <p:nvPr>
            <p:ph type="dt" sz="half" idx="10"/>
          </p:nvPr>
        </p:nvSpPr>
        <p:spPr/>
        <p:txBody>
          <a:bodyPr/>
          <a:lstStyle/>
          <a:p>
            <a:fld id="{2F070565-5267-485F-8AF9-87584B5A2566}" type="datetimeFigureOut">
              <a:rPr lang="de-AT" smtClean="0"/>
              <a:t>19.11.2020</a:t>
            </a:fld>
            <a:endParaRPr lang="de-AT"/>
          </a:p>
        </p:txBody>
      </p:sp>
      <p:sp>
        <p:nvSpPr>
          <p:cNvPr id="5" name="Fußzeilenplatzhalter 4">
            <a:extLst>
              <a:ext uri="{FF2B5EF4-FFF2-40B4-BE49-F238E27FC236}">
                <a16:creationId xmlns:a16="http://schemas.microsoft.com/office/drawing/2014/main" id="{6ABAA533-A88C-42BE-8CA4-0A6BAC0E0B2C}"/>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FB9EE846-2FF7-4ACE-AA60-1478FE059C2A}"/>
              </a:ext>
            </a:extLst>
          </p:cNvPr>
          <p:cNvSpPr>
            <a:spLocks noGrp="1"/>
          </p:cNvSpPr>
          <p:nvPr>
            <p:ph type="sldNum" sz="quarter" idx="12"/>
          </p:nvPr>
        </p:nvSpPr>
        <p:spPr/>
        <p:txBody>
          <a:bodyPr/>
          <a:lstStyle/>
          <a:p>
            <a:fld id="{7CCAE542-996E-4B4D-A7B4-3278D76702BC}" type="slidenum">
              <a:rPr lang="de-AT" smtClean="0"/>
              <a:t>‹Nr.›</a:t>
            </a:fld>
            <a:endParaRPr lang="de-AT"/>
          </a:p>
        </p:txBody>
      </p:sp>
    </p:spTree>
    <p:extLst>
      <p:ext uri="{BB962C8B-B14F-4D97-AF65-F5344CB8AC3E}">
        <p14:creationId xmlns:p14="http://schemas.microsoft.com/office/powerpoint/2010/main" val="571721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795604-4563-4E3D-BC71-56C0266D6166}"/>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357EA4A4-2E63-4A35-B0EF-3A3633EC96AD}"/>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B818E54D-5A77-4458-A932-3EDF39C96B31}"/>
              </a:ext>
            </a:extLst>
          </p:cNvPr>
          <p:cNvSpPr>
            <a:spLocks noGrp="1"/>
          </p:cNvSpPr>
          <p:nvPr>
            <p:ph type="dt" sz="half" idx="10"/>
          </p:nvPr>
        </p:nvSpPr>
        <p:spPr/>
        <p:txBody>
          <a:bodyPr/>
          <a:lstStyle/>
          <a:p>
            <a:fld id="{2F070565-5267-485F-8AF9-87584B5A2566}" type="datetimeFigureOut">
              <a:rPr lang="de-AT" smtClean="0"/>
              <a:t>19.11.2020</a:t>
            </a:fld>
            <a:endParaRPr lang="de-AT"/>
          </a:p>
        </p:txBody>
      </p:sp>
      <p:sp>
        <p:nvSpPr>
          <p:cNvPr id="5" name="Fußzeilenplatzhalter 4">
            <a:extLst>
              <a:ext uri="{FF2B5EF4-FFF2-40B4-BE49-F238E27FC236}">
                <a16:creationId xmlns:a16="http://schemas.microsoft.com/office/drawing/2014/main" id="{1127438D-9C4E-4D57-B641-6D5EF1A64682}"/>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4D82A2B5-0EC7-4D5C-8CEB-D84D1EA9B9C4}"/>
              </a:ext>
            </a:extLst>
          </p:cNvPr>
          <p:cNvSpPr>
            <a:spLocks noGrp="1"/>
          </p:cNvSpPr>
          <p:nvPr>
            <p:ph type="sldNum" sz="quarter" idx="12"/>
          </p:nvPr>
        </p:nvSpPr>
        <p:spPr/>
        <p:txBody>
          <a:bodyPr/>
          <a:lstStyle/>
          <a:p>
            <a:fld id="{7CCAE542-996E-4B4D-A7B4-3278D76702BC}" type="slidenum">
              <a:rPr lang="de-AT" smtClean="0"/>
              <a:t>‹Nr.›</a:t>
            </a:fld>
            <a:endParaRPr lang="de-AT"/>
          </a:p>
        </p:txBody>
      </p:sp>
    </p:spTree>
    <p:extLst>
      <p:ext uri="{BB962C8B-B14F-4D97-AF65-F5344CB8AC3E}">
        <p14:creationId xmlns:p14="http://schemas.microsoft.com/office/powerpoint/2010/main" val="3587459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DF9C3B-850F-4D32-ABEF-C2E51CDEE31F}"/>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AT"/>
          </a:p>
        </p:txBody>
      </p:sp>
      <p:sp>
        <p:nvSpPr>
          <p:cNvPr id="3" name="Textplatzhalter 2">
            <a:extLst>
              <a:ext uri="{FF2B5EF4-FFF2-40B4-BE49-F238E27FC236}">
                <a16:creationId xmlns:a16="http://schemas.microsoft.com/office/drawing/2014/main" id="{471D713D-7BFA-4E63-8010-25C56533D7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4E0092F9-645F-471D-A60C-9FB4EAEA0821}"/>
              </a:ext>
            </a:extLst>
          </p:cNvPr>
          <p:cNvSpPr>
            <a:spLocks noGrp="1"/>
          </p:cNvSpPr>
          <p:nvPr>
            <p:ph type="dt" sz="half" idx="10"/>
          </p:nvPr>
        </p:nvSpPr>
        <p:spPr/>
        <p:txBody>
          <a:bodyPr/>
          <a:lstStyle/>
          <a:p>
            <a:fld id="{2F070565-5267-485F-8AF9-87584B5A2566}" type="datetimeFigureOut">
              <a:rPr lang="de-AT" smtClean="0"/>
              <a:t>19.11.2020</a:t>
            </a:fld>
            <a:endParaRPr lang="de-AT"/>
          </a:p>
        </p:txBody>
      </p:sp>
      <p:sp>
        <p:nvSpPr>
          <p:cNvPr id="5" name="Fußzeilenplatzhalter 4">
            <a:extLst>
              <a:ext uri="{FF2B5EF4-FFF2-40B4-BE49-F238E27FC236}">
                <a16:creationId xmlns:a16="http://schemas.microsoft.com/office/drawing/2014/main" id="{37495422-348F-42A5-847C-A48CD5783410}"/>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A263FD56-8A78-42F9-95D9-7BA7F243C07C}"/>
              </a:ext>
            </a:extLst>
          </p:cNvPr>
          <p:cNvSpPr>
            <a:spLocks noGrp="1"/>
          </p:cNvSpPr>
          <p:nvPr>
            <p:ph type="sldNum" sz="quarter" idx="12"/>
          </p:nvPr>
        </p:nvSpPr>
        <p:spPr/>
        <p:txBody>
          <a:bodyPr/>
          <a:lstStyle/>
          <a:p>
            <a:fld id="{7CCAE542-996E-4B4D-A7B4-3278D76702BC}" type="slidenum">
              <a:rPr lang="de-AT" smtClean="0"/>
              <a:t>‹Nr.›</a:t>
            </a:fld>
            <a:endParaRPr lang="de-AT"/>
          </a:p>
        </p:txBody>
      </p:sp>
    </p:spTree>
    <p:extLst>
      <p:ext uri="{BB962C8B-B14F-4D97-AF65-F5344CB8AC3E}">
        <p14:creationId xmlns:p14="http://schemas.microsoft.com/office/powerpoint/2010/main" val="1809420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E2DDD0-C229-4B4A-8DD4-ABC3A55541AE}"/>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0EB9EE7F-482D-4FB0-9E5C-FF8824A34980}"/>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a:extLst>
              <a:ext uri="{FF2B5EF4-FFF2-40B4-BE49-F238E27FC236}">
                <a16:creationId xmlns:a16="http://schemas.microsoft.com/office/drawing/2014/main" id="{B1E170AE-01D4-4755-930E-A9283CC2AB0F}"/>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a:extLst>
              <a:ext uri="{FF2B5EF4-FFF2-40B4-BE49-F238E27FC236}">
                <a16:creationId xmlns:a16="http://schemas.microsoft.com/office/drawing/2014/main" id="{5ECC17A7-F8C4-4BE0-B598-C81A32A67AFD}"/>
              </a:ext>
            </a:extLst>
          </p:cNvPr>
          <p:cNvSpPr>
            <a:spLocks noGrp="1"/>
          </p:cNvSpPr>
          <p:nvPr>
            <p:ph type="dt" sz="half" idx="10"/>
          </p:nvPr>
        </p:nvSpPr>
        <p:spPr/>
        <p:txBody>
          <a:bodyPr/>
          <a:lstStyle/>
          <a:p>
            <a:fld id="{2F070565-5267-485F-8AF9-87584B5A2566}" type="datetimeFigureOut">
              <a:rPr lang="de-AT" smtClean="0"/>
              <a:t>19.11.2020</a:t>
            </a:fld>
            <a:endParaRPr lang="de-AT"/>
          </a:p>
        </p:txBody>
      </p:sp>
      <p:sp>
        <p:nvSpPr>
          <p:cNvPr id="6" name="Fußzeilenplatzhalter 5">
            <a:extLst>
              <a:ext uri="{FF2B5EF4-FFF2-40B4-BE49-F238E27FC236}">
                <a16:creationId xmlns:a16="http://schemas.microsoft.com/office/drawing/2014/main" id="{4B629F2F-43A5-4CFE-9ADE-224E46517024}"/>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9E47887C-D73F-49A7-BD5A-D297752A81C1}"/>
              </a:ext>
            </a:extLst>
          </p:cNvPr>
          <p:cNvSpPr>
            <a:spLocks noGrp="1"/>
          </p:cNvSpPr>
          <p:nvPr>
            <p:ph type="sldNum" sz="quarter" idx="12"/>
          </p:nvPr>
        </p:nvSpPr>
        <p:spPr/>
        <p:txBody>
          <a:bodyPr/>
          <a:lstStyle/>
          <a:p>
            <a:fld id="{7CCAE542-996E-4B4D-A7B4-3278D76702BC}" type="slidenum">
              <a:rPr lang="de-AT" smtClean="0"/>
              <a:t>‹Nr.›</a:t>
            </a:fld>
            <a:endParaRPr lang="de-AT"/>
          </a:p>
        </p:txBody>
      </p:sp>
    </p:spTree>
    <p:extLst>
      <p:ext uri="{BB962C8B-B14F-4D97-AF65-F5344CB8AC3E}">
        <p14:creationId xmlns:p14="http://schemas.microsoft.com/office/powerpoint/2010/main" val="903548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2EB327-2881-406D-B83F-13D3D1290337}"/>
              </a:ext>
            </a:extLst>
          </p:cNvPr>
          <p:cNvSpPr>
            <a:spLocks noGrp="1"/>
          </p:cNvSpPr>
          <p:nvPr>
            <p:ph type="title"/>
          </p:nvPr>
        </p:nvSpPr>
        <p:spPr>
          <a:xfrm>
            <a:off x="839788" y="365125"/>
            <a:ext cx="10515600" cy="1325563"/>
          </a:xfrm>
        </p:spPr>
        <p:txBody>
          <a:bodyPr/>
          <a:lstStyle/>
          <a:p>
            <a:r>
              <a:rPr lang="de-DE"/>
              <a:t>Mastertitelformat bearbeiten</a:t>
            </a:r>
            <a:endParaRPr lang="de-AT"/>
          </a:p>
        </p:txBody>
      </p:sp>
      <p:sp>
        <p:nvSpPr>
          <p:cNvPr id="3" name="Textplatzhalter 2">
            <a:extLst>
              <a:ext uri="{FF2B5EF4-FFF2-40B4-BE49-F238E27FC236}">
                <a16:creationId xmlns:a16="http://schemas.microsoft.com/office/drawing/2014/main" id="{5B2B18A3-6314-4122-AC77-4C8B6C8106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45351D43-0303-4A1C-9458-D0BCCB493571}"/>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a:extLst>
              <a:ext uri="{FF2B5EF4-FFF2-40B4-BE49-F238E27FC236}">
                <a16:creationId xmlns:a16="http://schemas.microsoft.com/office/drawing/2014/main" id="{A2A2EAE3-3BDD-429C-9F73-A8B820CE85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110253C2-4772-428B-A68F-9D2CEBE1D57A}"/>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a:extLst>
              <a:ext uri="{FF2B5EF4-FFF2-40B4-BE49-F238E27FC236}">
                <a16:creationId xmlns:a16="http://schemas.microsoft.com/office/drawing/2014/main" id="{E75F41B1-D42B-47BD-91B8-F99B0144ECF5}"/>
              </a:ext>
            </a:extLst>
          </p:cNvPr>
          <p:cNvSpPr>
            <a:spLocks noGrp="1"/>
          </p:cNvSpPr>
          <p:nvPr>
            <p:ph type="dt" sz="half" idx="10"/>
          </p:nvPr>
        </p:nvSpPr>
        <p:spPr/>
        <p:txBody>
          <a:bodyPr/>
          <a:lstStyle/>
          <a:p>
            <a:fld id="{2F070565-5267-485F-8AF9-87584B5A2566}" type="datetimeFigureOut">
              <a:rPr lang="de-AT" smtClean="0"/>
              <a:t>19.11.2020</a:t>
            </a:fld>
            <a:endParaRPr lang="de-AT"/>
          </a:p>
        </p:txBody>
      </p:sp>
      <p:sp>
        <p:nvSpPr>
          <p:cNvPr id="8" name="Fußzeilenplatzhalter 7">
            <a:extLst>
              <a:ext uri="{FF2B5EF4-FFF2-40B4-BE49-F238E27FC236}">
                <a16:creationId xmlns:a16="http://schemas.microsoft.com/office/drawing/2014/main" id="{69C8F99A-1878-41AB-8393-2C955B241B39}"/>
              </a:ext>
            </a:extLst>
          </p:cNvPr>
          <p:cNvSpPr>
            <a:spLocks noGrp="1"/>
          </p:cNvSpPr>
          <p:nvPr>
            <p:ph type="ftr" sz="quarter" idx="11"/>
          </p:nvPr>
        </p:nvSpPr>
        <p:spPr/>
        <p:txBody>
          <a:bodyPr/>
          <a:lstStyle/>
          <a:p>
            <a:endParaRPr lang="de-AT"/>
          </a:p>
        </p:txBody>
      </p:sp>
      <p:sp>
        <p:nvSpPr>
          <p:cNvPr id="9" name="Foliennummernplatzhalter 8">
            <a:extLst>
              <a:ext uri="{FF2B5EF4-FFF2-40B4-BE49-F238E27FC236}">
                <a16:creationId xmlns:a16="http://schemas.microsoft.com/office/drawing/2014/main" id="{4231D06D-E1FA-4244-B058-6EB76D31445D}"/>
              </a:ext>
            </a:extLst>
          </p:cNvPr>
          <p:cNvSpPr>
            <a:spLocks noGrp="1"/>
          </p:cNvSpPr>
          <p:nvPr>
            <p:ph type="sldNum" sz="quarter" idx="12"/>
          </p:nvPr>
        </p:nvSpPr>
        <p:spPr/>
        <p:txBody>
          <a:bodyPr/>
          <a:lstStyle/>
          <a:p>
            <a:fld id="{7CCAE542-996E-4B4D-A7B4-3278D76702BC}" type="slidenum">
              <a:rPr lang="de-AT" smtClean="0"/>
              <a:t>‹Nr.›</a:t>
            </a:fld>
            <a:endParaRPr lang="de-AT"/>
          </a:p>
        </p:txBody>
      </p:sp>
    </p:spTree>
    <p:extLst>
      <p:ext uri="{BB962C8B-B14F-4D97-AF65-F5344CB8AC3E}">
        <p14:creationId xmlns:p14="http://schemas.microsoft.com/office/powerpoint/2010/main" val="2466498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22D1F0-CB70-442F-B985-8E472E32EDAC}"/>
              </a:ext>
            </a:extLst>
          </p:cNvPr>
          <p:cNvSpPr>
            <a:spLocks noGrp="1"/>
          </p:cNvSpPr>
          <p:nvPr>
            <p:ph type="title"/>
          </p:nvPr>
        </p:nvSpPr>
        <p:spPr/>
        <p:txBody>
          <a:bodyPr/>
          <a:lstStyle/>
          <a:p>
            <a:r>
              <a:rPr lang="de-DE"/>
              <a:t>Mastertitelformat bearbeiten</a:t>
            </a:r>
            <a:endParaRPr lang="de-AT"/>
          </a:p>
        </p:txBody>
      </p:sp>
      <p:sp>
        <p:nvSpPr>
          <p:cNvPr id="3" name="Datumsplatzhalter 2">
            <a:extLst>
              <a:ext uri="{FF2B5EF4-FFF2-40B4-BE49-F238E27FC236}">
                <a16:creationId xmlns:a16="http://schemas.microsoft.com/office/drawing/2014/main" id="{498A6A93-1C9B-42B2-949B-F46BF1C7F170}"/>
              </a:ext>
            </a:extLst>
          </p:cNvPr>
          <p:cNvSpPr>
            <a:spLocks noGrp="1"/>
          </p:cNvSpPr>
          <p:nvPr>
            <p:ph type="dt" sz="half" idx="10"/>
          </p:nvPr>
        </p:nvSpPr>
        <p:spPr/>
        <p:txBody>
          <a:bodyPr/>
          <a:lstStyle/>
          <a:p>
            <a:fld id="{2F070565-5267-485F-8AF9-87584B5A2566}" type="datetimeFigureOut">
              <a:rPr lang="de-AT" smtClean="0"/>
              <a:t>19.11.2020</a:t>
            </a:fld>
            <a:endParaRPr lang="de-AT"/>
          </a:p>
        </p:txBody>
      </p:sp>
      <p:sp>
        <p:nvSpPr>
          <p:cNvPr id="4" name="Fußzeilenplatzhalter 3">
            <a:extLst>
              <a:ext uri="{FF2B5EF4-FFF2-40B4-BE49-F238E27FC236}">
                <a16:creationId xmlns:a16="http://schemas.microsoft.com/office/drawing/2014/main" id="{6DE6B018-96E8-4C8F-A852-43D133E560F3}"/>
              </a:ext>
            </a:extLst>
          </p:cNvPr>
          <p:cNvSpPr>
            <a:spLocks noGrp="1"/>
          </p:cNvSpPr>
          <p:nvPr>
            <p:ph type="ftr" sz="quarter" idx="11"/>
          </p:nvPr>
        </p:nvSpPr>
        <p:spPr/>
        <p:txBody>
          <a:bodyPr/>
          <a:lstStyle/>
          <a:p>
            <a:endParaRPr lang="de-AT"/>
          </a:p>
        </p:txBody>
      </p:sp>
      <p:sp>
        <p:nvSpPr>
          <p:cNvPr id="5" name="Foliennummernplatzhalter 4">
            <a:extLst>
              <a:ext uri="{FF2B5EF4-FFF2-40B4-BE49-F238E27FC236}">
                <a16:creationId xmlns:a16="http://schemas.microsoft.com/office/drawing/2014/main" id="{67F9F042-AA6D-4849-A55A-2D04C79D0C09}"/>
              </a:ext>
            </a:extLst>
          </p:cNvPr>
          <p:cNvSpPr>
            <a:spLocks noGrp="1"/>
          </p:cNvSpPr>
          <p:nvPr>
            <p:ph type="sldNum" sz="quarter" idx="12"/>
          </p:nvPr>
        </p:nvSpPr>
        <p:spPr/>
        <p:txBody>
          <a:bodyPr/>
          <a:lstStyle/>
          <a:p>
            <a:fld id="{7CCAE542-996E-4B4D-A7B4-3278D76702BC}" type="slidenum">
              <a:rPr lang="de-AT" smtClean="0"/>
              <a:t>‹Nr.›</a:t>
            </a:fld>
            <a:endParaRPr lang="de-AT"/>
          </a:p>
        </p:txBody>
      </p:sp>
    </p:spTree>
    <p:extLst>
      <p:ext uri="{BB962C8B-B14F-4D97-AF65-F5344CB8AC3E}">
        <p14:creationId xmlns:p14="http://schemas.microsoft.com/office/powerpoint/2010/main" val="1207886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EC5DC794-7F72-4FFA-B061-A8682BE2FFEB}"/>
              </a:ext>
            </a:extLst>
          </p:cNvPr>
          <p:cNvSpPr>
            <a:spLocks noGrp="1"/>
          </p:cNvSpPr>
          <p:nvPr>
            <p:ph type="dt" sz="half" idx="10"/>
          </p:nvPr>
        </p:nvSpPr>
        <p:spPr/>
        <p:txBody>
          <a:bodyPr/>
          <a:lstStyle/>
          <a:p>
            <a:fld id="{2F070565-5267-485F-8AF9-87584B5A2566}" type="datetimeFigureOut">
              <a:rPr lang="de-AT" smtClean="0"/>
              <a:t>19.11.2020</a:t>
            </a:fld>
            <a:endParaRPr lang="de-AT"/>
          </a:p>
        </p:txBody>
      </p:sp>
      <p:sp>
        <p:nvSpPr>
          <p:cNvPr id="3" name="Fußzeilenplatzhalter 2">
            <a:extLst>
              <a:ext uri="{FF2B5EF4-FFF2-40B4-BE49-F238E27FC236}">
                <a16:creationId xmlns:a16="http://schemas.microsoft.com/office/drawing/2014/main" id="{858F1521-496C-4286-96FB-CBFB6C1640FB}"/>
              </a:ext>
            </a:extLst>
          </p:cNvPr>
          <p:cNvSpPr>
            <a:spLocks noGrp="1"/>
          </p:cNvSpPr>
          <p:nvPr>
            <p:ph type="ftr" sz="quarter" idx="11"/>
          </p:nvPr>
        </p:nvSpPr>
        <p:spPr/>
        <p:txBody>
          <a:bodyPr/>
          <a:lstStyle/>
          <a:p>
            <a:endParaRPr lang="de-AT"/>
          </a:p>
        </p:txBody>
      </p:sp>
      <p:sp>
        <p:nvSpPr>
          <p:cNvPr id="4" name="Foliennummernplatzhalter 3">
            <a:extLst>
              <a:ext uri="{FF2B5EF4-FFF2-40B4-BE49-F238E27FC236}">
                <a16:creationId xmlns:a16="http://schemas.microsoft.com/office/drawing/2014/main" id="{C53B757D-18E7-4CC5-8336-5F9BD8E61127}"/>
              </a:ext>
            </a:extLst>
          </p:cNvPr>
          <p:cNvSpPr>
            <a:spLocks noGrp="1"/>
          </p:cNvSpPr>
          <p:nvPr>
            <p:ph type="sldNum" sz="quarter" idx="12"/>
          </p:nvPr>
        </p:nvSpPr>
        <p:spPr/>
        <p:txBody>
          <a:bodyPr/>
          <a:lstStyle/>
          <a:p>
            <a:fld id="{7CCAE542-996E-4B4D-A7B4-3278D76702BC}" type="slidenum">
              <a:rPr lang="de-AT" smtClean="0"/>
              <a:t>‹Nr.›</a:t>
            </a:fld>
            <a:endParaRPr lang="de-AT"/>
          </a:p>
        </p:txBody>
      </p:sp>
    </p:spTree>
    <p:extLst>
      <p:ext uri="{BB962C8B-B14F-4D97-AF65-F5344CB8AC3E}">
        <p14:creationId xmlns:p14="http://schemas.microsoft.com/office/powerpoint/2010/main" val="1529095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FD6612-D226-47E0-AC34-8E1B9142A580}"/>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Inhaltsplatzhalter 2">
            <a:extLst>
              <a:ext uri="{FF2B5EF4-FFF2-40B4-BE49-F238E27FC236}">
                <a16:creationId xmlns:a16="http://schemas.microsoft.com/office/drawing/2014/main" id="{93D840A1-D980-4686-BCD4-6F1E35839A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a:extLst>
              <a:ext uri="{FF2B5EF4-FFF2-40B4-BE49-F238E27FC236}">
                <a16:creationId xmlns:a16="http://schemas.microsoft.com/office/drawing/2014/main" id="{B1F783ED-B1E8-438D-8B93-BBCAEA2179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B53A7CDC-4362-4ACF-80D9-7AC063B1BF88}"/>
              </a:ext>
            </a:extLst>
          </p:cNvPr>
          <p:cNvSpPr>
            <a:spLocks noGrp="1"/>
          </p:cNvSpPr>
          <p:nvPr>
            <p:ph type="dt" sz="half" idx="10"/>
          </p:nvPr>
        </p:nvSpPr>
        <p:spPr/>
        <p:txBody>
          <a:bodyPr/>
          <a:lstStyle/>
          <a:p>
            <a:fld id="{2F070565-5267-485F-8AF9-87584B5A2566}" type="datetimeFigureOut">
              <a:rPr lang="de-AT" smtClean="0"/>
              <a:t>19.11.2020</a:t>
            </a:fld>
            <a:endParaRPr lang="de-AT"/>
          </a:p>
        </p:txBody>
      </p:sp>
      <p:sp>
        <p:nvSpPr>
          <p:cNvPr id="6" name="Fußzeilenplatzhalter 5">
            <a:extLst>
              <a:ext uri="{FF2B5EF4-FFF2-40B4-BE49-F238E27FC236}">
                <a16:creationId xmlns:a16="http://schemas.microsoft.com/office/drawing/2014/main" id="{B9E11A5A-F5A7-489A-B8D1-5B19AB5063EA}"/>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955CB7CD-9F8A-4960-823B-50A56857B348}"/>
              </a:ext>
            </a:extLst>
          </p:cNvPr>
          <p:cNvSpPr>
            <a:spLocks noGrp="1"/>
          </p:cNvSpPr>
          <p:nvPr>
            <p:ph type="sldNum" sz="quarter" idx="12"/>
          </p:nvPr>
        </p:nvSpPr>
        <p:spPr/>
        <p:txBody>
          <a:bodyPr/>
          <a:lstStyle/>
          <a:p>
            <a:fld id="{7CCAE542-996E-4B4D-A7B4-3278D76702BC}" type="slidenum">
              <a:rPr lang="de-AT" smtClean="0"/>
              <a:t>‹Nr.›</a:t>
            </a:fld>
            <a:endParaRPr lang="de-AT"/>
          </a:p>
        </p:txBody>
      </p:sp>
    </p:spTree>
    <p:extLst>
      <p:ext uri="{BB962C8B-B14F-4D97-AF65-F5344CB8AC3E}">
        <p14:creationId xmlns:p14="http://schemas.microsoft.com/office/powerpoint/2010/main" val="66931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BEED26-48C2-42D9-8DC3-497163268234}"/>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Bildplatzhalter 2">
            <a:extLst>
              <a:ext uri="{FF2B5EF4-FFF2-40B4-BE49-F238E27FC236}">
                <a16:creationId xmlns:a16="http://schemas.microsoft.com/office/drawing/2014/main" id="{586FB6F7-1787-4BC7-90D1-27927CE7BB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a:extLst>
              <a:ext uri="{FF2B5EF4-FFF2-40B4-BE49-F238E27FC236}">
                <a16:creationId xmlns:a16="http://schemas.microsoft.com/office/drawing/2014/main" id="{9FE766BF-EC31-4218-A11D-1F9D9F0973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48C68DC-398E-4DB5-B55A-B9EB282770F7}"/>
              </a:ext>
            </a:extLst>
          </p:cNvPr>
          <p:cNvSpPr>
            <a:spLocks noGrp="1"/>
          </p:cNvSpPr>
          <p:nvPr>
            <p:ph type="dt" sz="half" idx="10"/>
          </p:nvPr>
        </p:nvSpPr>
        <p:spPr/>
        <p:txBody>
          <a:bodyPr/>
          <a:lstStyle/>
          <a:p>
            <a:fld id="{2F070565-5267-485F-8AF9-87584B5A2566}" type="datetimeFigureOut">
              <a:rPr lang="de-AT" smtClean="0"/>
              <a:t>19.11.2020</a:t>
            </a:fld>
            <a:endParaRPr lang="de-AT"/>
          </a:p>
        </p:txBody>
      </p:sp>
      <p:sp>
        <p:nvSpPr>
          <p:cNvPr id="6" name="Fußzeilenplatzhalter 5">
            <a:extLst>
              <a:ext uri="{FF2B5EF4-FFF2-40B4-BE49-F238E27FC236}">
                <a16:creationId xmlns:a16="http://schemas.microsoft.com/office/drawing/2014/main" id="{79662433-5422-47F9-8E59-31267116185A}"/>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E60D813A-EADD-42FA-AA84-4273FD200004}"/>
              </a:ext>
            </a:extLst>
          </p:cNvPr>
          <p:cNvSpPr>
            <a:spLocks noGrp="1"/>
          </p:cNvSpPr>
          <p:nvPr>
            <p:ph type="sldNum" sz="quarter" idx="12"/>
          </p:nvPr>
        </p:nvSpPr>
        <p:spPr/>
        <p:txBody>
          <a:bodyPr/>
          <a:lstStyle/>
          <a:p>
            <a:fld id="{7CCAE542-996E-4B4D-A7B4-3278D76702BC}" type="slidenum">
              <a:rPr lang="de-AT" smtClean="0"/>
              <a:t>‹Nr.›</a:t>
            </a:fld>
            <a:endParaRPr lang="de-AT"/>
          </a:p>
        </p:txBody>
      </p:sp>
    </p:spTree>
    <p:extLst>
      <p:ext uri="{BB962C8B-B14F-4D97-AF65-F5344CB8AC3E}">
        <p14:creationId xmlns:p14="http://schemas.microsoft.com/office/powerpoint/2010/main" val="758251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06B30926-FEC1-46EB-8CEF-0C21E319A4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AT"/>
          </a:p>
        </p:txBody>
      </p:sp>
      <p:sp>
        <p:nvSpPr>
          <p:cNvPr id="3" name="Textplatzhalter 2">
            <a:extLst>
              <a:ext uri="{FF2B5EF4-FFF2-40B4-BE49-F238E27FC236}">
                <a16:creationId xmlns:a16="http://schemas.microsoft.com/office/drawing/2014/main" id="{5B0CC8D1-D052-479B-B4B6-B73FBD92FD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4B173362-80AE-4E85-81F2-F2450F6EC2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070565-5267-485F-8AF9-87584B5A2566}" type="datetimeFigureOut">
              <a:rPr lang="de-AT" smtClean="0"/>
              <a:t>19.11.2020</a:t>
            </a:fld>
            <a:endParaRPr lang="de-AT"/>
          </a:p>
        </p:txBody>
      </p:sp>
      <p:sp>
        <p:nvSpPr>
          <p:cNvPr id="5" name="Fußzeilenplatzhalter 4">
            <a:extLst>
              <a:ext uri="{FF2B5EF4-FFF2-40B4-BE49-F238E27FC236}">
                <a16:creationId xmlns:a16="http://schemas.microsoft.com/office/drawing/2014/main" id="{94C5FA5C-F25E-4481-BAB6-ADC59EB160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a:extLst>
              <a:ext uri="{FF2B5EF4-FFF2-40B4-BE49-F238E27FC236}">
                <a16:creationId xmlns:a16="http://schemas.microsoft.com/office/drawing/2014/main" id="{23EA7FC4-9217-4862-9E56-FB31C56966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CAE542-996E-4B4D-A7B4-3278D76702BC}" type="slidenum">
              <a:rPr lang="de-AT" smtClean="0"/>
              <a:t>‹Nr.›</a:t>
            </a:fld>
            <a:endParaRPr lang="de-AT"/>
          </a:p>
        </p:txBody>
      </p:sp>
    </p:spTree>
    <p:extLst>
      <p:ext uri="{BB962C8B-B14F-4D97-AF65-F5344CB8AC3E}">
        <p14:creationId xmlns:p14="http://schemas.microsoft.com/office/powerpoint/2010/main" val="38617872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video" Target="https://www.youtube.com/embed/R_7CUB9_yzs?feature=oembe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erfurt-bahai.de/glossar/baha-u-llah.html"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ideo" Target="https://www.youtube.com/embed/CFWsLFc0cvs?feature=oembed"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video" Target="https://www.youtube.com/embed/kH34cDUYBD0?feature=oemb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nlinemedien 4" title="Reveal Thyself - Luke Slott">
            <a:hlinkClick r:id="" action="ppaction://media"/>
            <a:extLst>
              <a:ext uri="{FF2B5EF4-FFF2-40B4-BE49-F238E27FC236}">
                <a16:creationId xmlns:a16="http://schemas.microsoft.com/office/drawing/2014/main" id="{3CC5E310-0DBF-497E-8680-41C3FB56D92A}"/>
              </a:ext>
            </a:extLst>
          </p:cNvPr>
          <p:cNvPicPr>
            <a:picLocks noRot="1" noChangeAspect="1"/>
          </p:cNvPicPr>
          <p:nvPr>
            <a:videoFile r:link="rId1"/>
          </p:nvPr>
        </p:nvPicPr>
        <p:blipFill>
          <a:blip r:embed="rId3"/>
          <a:stretch>
            <a:fillRect/>
          </a:stretch>
        </p:blipFill>
        <p:spPr>
          <a:xfrm>
            <a:off x="0" y="-114300"/>
            <a:ext cx="12242800" cy="6886575"/>
          </a:xfrm>
          <a:prstGeom prst="rect">
            <a:avLst/>
          </a:prstGeom>
        </p:spPr>
      </p:pic>
    </p:spTree>
    <p:extLst>
      <p:ext uri="{BB962C8B-B14F-4D97-AF65-F5344CB8AC3E}">
        <p14:creationId xmlns:p14="http://schemas.microsoft.com/office/powerpoint/2010/main" val="3814328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5F5C454E-00FC-4C13-8803-1F7A8C5C8382}"/>
              </a:ext>
            </a:extLst>
          </p:cNvPr>
          <p:cNvSpPr txBox="1"/>
          <p:nvPr/>
        </p:nvSpPr>
        <p:spPr>
          <a:xfrm>
            <a:off x="435005" y="230819"/>
            <a:ext cx="11194743" cy="6463308"/>
          </a:xfrm>
          <a:prstGeom prst="rect">
            <a:avLst/>
          </a:prstGeom>
          <a:noFill/>
        </p:spPr>
        <p:txBody>
          <a:bodyPr wrap="square">
            <a:spAutoFit/>
          </a:bodyPr>
          <a:lstStyle/>
          <a:p>
            <a:r>
              <a:rPr lang="de-AT" b="1" i="1" dirty="0"/>
              <a:t>IM NAMEN DES HERRN, DES HERRN GROSSER HERRLICHKEIT.</a:t>
            </a:r>
            <a:endParaRPr lang="de-AT" b="1" dirty="0"/>
          </a:p>
          <a:p>
            <a:r>
              <a:rPr lang="de-AT" i="1" dirty="0"/>
              <a:t>Dies ist ein Brief aus Unserer Gegenwart für den, welchen die Schleier der Namen nicht Gott, dem Schöpfer von Himmel und Erde, entfremden konnten, auf dass seine Augen erfreut werden in den Tagen seines Herrn, des Helfers in Gefahr, des Selbstbestehenden.</a:t>
            </a:r>
            <a:endParaRPr lang="de-AT" dirty="0"/>
          </a:p>
          <a:p>
            <a:pPr algn="just"/>
            <a:r>
              <a:rPr lang="de-DE" dirty="0">
                <a:latin typeface="Arial" panose="020B0604020202020204" pitchFamily="34" charset="0"/>
                <a:ea typeface="Times New Roman" panose="02020603050405020304" pitchFamily="18" charset="0"/>
                <a:cs typeface="Arial" panose="020B0604020202020204" pitchFamily="34" charset="0"/>
              </a:rPr>
              <a:t>…..</a:t>
            </a:r>
          </a:p>
          <a:p>
            <a:pPr algn="just"/>
            <a:endParaRPr lang="de-DE" sz="1800"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de-DE" sz="1800" dirty="0">
                <a:effectLst/>
                <a:latin typeface="Arial" panose="020B0604020202020204" pitchFamily="34" charset="0"/>
                <a:ea typeface="Times New Roman" panose="02020603050405020304" pitchFamily="18" charset="0"/>
                <a:cs typeface="Arial" panose="020B0604020202020204" pitchFamily="34" charset="0"/>
              </a:rPr>
              <a:t>Sprich:</a:t>
            </a:r>
            <a:endParaRPr lang="de-AT"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de-DE" sz="1800" dirty="0">
                <a:effectLst/>
                <a:latin typeface="Arial" panose="020B0604020202020204" pitchFamily="34" charset="0"/>
                <a:ea typeface="Times New Roman" panose="02020603050405020304" pitchFamily="18" charset="0"/>
                <a:cs typeface="Arial" panose="020B0604020202020204" pitchFamily="34" charset="0"/>
              </a:rPr>
              <a:t>Selig ist der Träumer, den Mein Odem erweckt.</a:t>
            </a:r>
            <a:endParaRPr lang="de-AT"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de-DE" sz="1800" dirty="0">
                <a:effectLst/>
                <a:latin typeface="Arial" panose="020B0604020202020204" pitchFamily="34" charset="0"/>
                <a:ea typeface="Times New Roman" panose="02020603050405020304" pitchFamily="18" charset="0"/>
                <a:cs typeface="Arial" panose="020B0604020202020204" pitchFamily="34" charset="0"/>
              </a:rPr>
              <a:t>Selig der Leblose, den Mein belebender Hauch erquickt.</a:t>
            </a:r>
            <a:endParaRPr lang="de-AT"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de-DE" sz="1800" dirty="0">
                <a:effectLst/>
                <a:latin typeface="Arial" panose="020B0604020202020204" pitchFamily="34" charset="0"/>
                <a:ea typeface="Times New Roman" panose="02020603050405020304" pitchFamily="18" charset="0"/>
                <a:cs typeface="Arial" panose="020B0604020202020204" pitchFamily="34" charset="0"/>
              </a:rPr>
              <a:t>Selig das Auge, das der Blick auf Meine Schönheit tröstet.</a:t>
            </a:r>
            <a:endParaRPr lang="de-AT"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de-DE" sz="1800" dirty="0">
                <a:effectLst/>
                <a:latin typeface="Arial" panose="020B0604020202020204" pitchFamily="34" charset="0"/>
                <a:ea typeface="Times New Roman" panose="02020603050405020304" pitchFamily="18" charset="0"/>
                <a:cs typeface="Arial" panose="020B0604020202020204" pitchFamily="34" charset="0"/>
              </a:rPr>
              <a:t>Selig der Wanderer, der seine Schritte zum Heiligtum Meiner Herrlichkeit und Majestät lenkt.</a:t>
            </a:r>
            <a:endParaRPr lang="de-AT"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de-DE" sz="1800" dirty="0">
                <a:effectLst/>
                <a:latin typeface="Arial" panose="020B0604020202020204" pitchFamily="34" charset="0"/>
                <a:ea typeface="Times New Roman" panose="02020603050405020304" pitchFamily="18" charset="0"/>
                <a:cs typeface="Arial" panose="020B0604020202020204" pitchFamily="34" charset="0"/>
              </a:rPr>
              <a:t>Selig der Elende, der Zuflucht sucht im Schatten Meines Baldachins.</a:t>
            </a:r>
            <a:endParaRPr lang="de-AT"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de-DE" sz="1800" dirty="0">
                <a:effectLst/>
                <a:latin typeface="Arial" panose="020B0604020202020204" pitchFamily="34" charset="0"/>
                <a:ea typeface="Times New Roman" panose="02020603050405020304" pitchFamily="18" charset="0"/>
                <a:cs typeface="Arial" panose="020B0604020202020204" pitchFamily="34" charset="0"/>
              </a:rPr>
              <a:t>Selig der Dürstende, der zu den stillen Strömen Meiner Gnade eilt.</a:t>
            </a:r>
            <a:endParaRPr lang="de-AT"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de-DE" sz="1800" dirty="0">
                <a:effectLst/>
                <a:latin typeface="Arial" panose="020B0604020202020204" pitchFamily="34" charset="0"/>
                <a:ea typeface="Times New Roman" panose="02020603050405020304" pitchFamily="18" charset="0"/>
                <a:cs typeface="Arial" panose="020B0604020202020204" pitchFamily="34" charset="0"/>
              </a:rPr>
              <a:t>Selig die unersättliche Seele, die ihre selbstischen Lüste aus Liebe zu Mir verwirft und ihren Platz an der Festtafel einnimmt, die Ich vom Himmel göttlicher Großmut für Meine Erwählten herniedergesandt habe.</a:t>
            </a:r>
            <a:endParaRPr lang="de-AT"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de-DE" sz="1800" dirty="0">
                <a:effectLst/>
                <a:latin typeface="Arial" panose="020B0604020202020204" pitchFamily="34" charset="0"/>
                <a:ea typeface="Times New Roman" panose="02020603050405020304" pitchFamily="18" charset="0"/>
                <a:cs typeface="Arial" panose="020B0604020202020204" pitchFamily="34" charset="0"/>
              </a:rPr>
              <a:t>Selig der Erniedrigte, der sich fest an das Seil Meiner Herrlichkeit hält, und der Bedürftige, der in den heiligen Schatten Meines Reichtums tritt.</a:t>
            </a:r>
            <a:endParaRPr lang="de-AT"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de-DE" sz="1800" dirty="0">
                <a:effectLst/>
                <a:latin typeface="Arial" panose="020B0604020202020204" pitchFamily="34" charset="0"/>
                <a:ea typeface="Times New Roman" panose="02020603050405020304" pitchFamily="18" charset="0"/>
                <a:cs typeface="Arial" panose="020B0604020202020204" pitchFamily="34" charset="0"/>
              </a:rPr>
              <a:t>Selig der Unwissende, der den Springquell Meines Wissens sucht, und der Achtlose, der sich an das Tau des </a:t>
            </a:r>
            <a:r>
              <a:rPr lang="de-DE" sz="1800" dirty="0" err="1">
                <a:effectLst/>
                <a:latin typeface="Arial" panose="020B0604020202020204" pitchFamily="34" charset="0"/>
                <a:ea typeface="Times New Roman" panose="02020603050405020304" pitchFamily="18" charset="0"/>
                <a:cs typeface="Arial" panose="020B0604020202020204" pitchFamily="34" charset="0"/>
              </a:rPr>
              <a:t>Meingedenkens</a:t>
            </a:r>
            <a:r>
              <a:rPr lang="de-DE" sz="1800" dirty="0">
                <a:effectLst/>
                <a:latin typeface="Arial" panose="020B0604020202020204" pitchFamily="34" charset="0"/>
                <a:ea typeface="Times New Roman" panose="02020603050405020304" pitchFamily="18" charset="0"/>
                <a:cs typeface="Arial" panose="020B0604020202020204" pitchFamily="34" charset="0"/>
              </a:rPr>
              <a:t> klammert.</a:t>
            </a:r>
            <a:endParaRPr lang="de-AT"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de-DE" sz="1800" dirty="0">
                <a:effectLst/>
                <a:latin typeface="Arial" panose="020B0604020202020204" pitchFamily="34" charset="0"/>
                <a:ea typeface="Times New Roman" panose="02020603050405020304" pitchFamily="18" charset="0"/>
                <a:cs typeface="Arial" panose="020B0604020202020204" pitchFamily="34" charset="0"/>
              </a:rPr>
              <a:t>Selig die Seele, die Mein erquickender Odem zum Leben erweckt und die </a:t>
            </a:r>
            <a:r>
              <a:rPr lang="de-DE" sz="1800" dirty="0" err="1">
                <a:effectLst/>
                <a:latin typeface="Arial" panose="020B0604020202020204" pitchFamily="34" charset="0"/>
                <a:ea typeface="Times New Roman" panose="02020603050405020304" pitchFamily="18" charset="0"/>
                <a:cs typeface="Arial" panose="020B0604020202020204" pitchFamily="34" charset="0"/>
              </a:rPr>
              <a:t>Einlaß</a:t>
            </a:r>
            <a:r>
              <a:rPr lang="de-DE" sz="1800" dirty="0">
                <a:effectLst/>
                <a:latin typeface="Arial" panose="020B0604020202020204" pitchFamily="34" charset="0"/>
                <a:ea typeface="Times New Roman" panose="02020603050405020304" pitchFamily="18" charset="0"/>
                <a:cs typeface="Arial" panose="020B0604020202020204" pitchFamily="34" charset="0"/>
              </a:rPr>
              <a:t> in Mein himmlisches Reich erlangt.</a:t>
            </a:r>
            <a:endParaRPr lang="de-AT"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endParaRPr lang="de-AT"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de-DE" sz="1800" dirty="0">
                <a:effectLst/>
                <a:latin typeface="Arial" panose="020B0604020202020204" pitchFamily="34" charset="0"/>
                <a:ea typeface="Times New Roman" panose="02020603050405020304" pitchFamily="18" charset="0"/>
                <a:cs typeface="Times New Roman" panose="02020603050405020304" pitchFamily="18" charset="0"/>
              </a:rPr>
              <a:t> </a:t>
            </a:r>
            <a:endParaRPr lang="de-AT"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Rechteck 3">
            <a:extLst>
              <a:ext uri="{FF2B5EF4-FFF2-40B4-BE49-F238E27FC236}">
                <a16:creationId xmlns:a16="http://schemas.microsoft.com/office/drawing/2014/main" id="{AA8D142A-4216-43EC-8908-67ADAE0C3855}"/>
              </a:ext>
            </a:extLst>
          </p:cNvPr>
          <p:cNvSpPr/>
          <p:nvPr/>
        </p:nvSpPr>
        <p:spPr>
          <a:xfrm>
            <a:off x="11656277" y="6005810"/>
            <a:ext cx="535723"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1</a:t>
            </a:r>
          </a:p>
        </p:txBody>
      </p:sp>
    </p:spTree>
    <p:extLst>
      <p:ext uri="{BB962C8B-B14F-4D97-AF65-F5344CB8AC3E}">
        <p14:creationId xmlns:p14="http://schemas.microsoft.com/office/powerpoint/2010/main" val="789829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14283161-7ACC-44D4-B428-719486F355DD}"/>
              </a:ext>
            </a:extLst>
          </p:cNvPr>
          <p:cNvSpPr txBox="1"/>
          <p:nvPr/>
        </p:nvSpPr>
        <p:spPr>
          <a:xfrm>
            <a:off x="301840" y="250963"/>
            <a:ext cx="11638626" cy="7017306"/>
          </a:xfrm>
          <a:prstGeom prst="rect">
            <a:avLst/>
          </a:prstGeom>
          <a:noFill/>
        </p:spPr>
        <p:txBody>
          <a:bodyPr wrap="square">
            <a:spAutoFit/>
          </a:bodyPr>
          <a:lstStyle/>
          <a:p>
            <a:pPr algn="just"/>
            <a:r>
              <a:rPr lang="de-DE" sz="1800" dirty="0">
                <a:effectLst/>
                <a:latin typeface="Arial" panose="020B0604020202020204" pitchFamily="34" charset="0"/>
                <a:ea typeface="Times New Roman" panose="02020603050405020304" pitchFamily="18" charset="0"/>
                <a:cs typeface="Arial" panose="020B0604020202020204" pitchFamily="34" charset="0"/>
              </a:rPr>
              <a:t>Selig der Mensch, den der Duft der Wiedervereinigung mit Mir bewegt und treibt, dem Morgen Meiner Offenbarung nahezukommen.</a:t>
            </a:r>
            <a:endParaRPr lang="de-AT"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de-DE" sz="1800" dirty="0">
                <a:effectLst/>
                <a:latin typeface="Arial" panose="020B0604020202020204" pitchFamily="34" charset="0"/>
                <a:ea typeface="Times New Roman" panose="02020603050405020304" pitchFamily="18" charset="0"/>
                <a:cs typeface="Arial" panose="020B0604020202020204" pitchFamily="34" charset="0"/>
              </a:rPr>
              <a:t>Selig das Ohr, das hört, und die Zunge, die zeugt, und das Auge, das sieht und den Herrn erkennt in Seiner großen Herrlichkeit und Majestät, bekleidet mit Pracht und Herrschaft.</a:t>
            </a:r>
            <a:endParaRPr lang="de-AT"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de-DE" sz="1800" dirty="0">
                <a:effectLst/>
                <a:latin typeface="Arial" panose="020B0604020202020204" pitchFamily="34" charset="0"/>
                <a:ea typeface="Times New Roman" panose="02020603050405020304" pitchFamily="18" charset="0"/>
                <a:cs typeface="Arial" panose="020B0604020202020204" pitchFamily="34" charset="0"/>
              </a:rPr>
              <a:t>Selig, wer in Seine Gegenwart gelangt.</a:t>
            </a:r>
            <a:endParaRPr lang="de-AT"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de-DE" sz="1800" dirty="0">
                <a:effectLst/>
                <a:latin typeface="Arial" panose="020B0604020202020204" pitchFamily="34" charset="0"/>
                <a:ea typeface="Times New Roman" panose="02020603050405020304" pitchFamily="18" charset="0"/>
                <a:cs typeface="Arial" panose="020B0604020202020204" pitchFamily="34" charset="0"/>
              </a:rPr>
              <a:t>Selig, wer Erleuchtung von der Sonne Meines Wortes sucht.</a:t>
            </a:r>
            <a:endParaRPr lang="de-AT"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de-DE" sz="1800" dirty="0">
                <a:effectLst/>
                <a:latin typeface="Arial" panose="020B0604020202020204" pitchFamily="34" charset="0"/>
                <a:ea typeface="Times New Roman" panose="02020603050405020304" pitchFamily="18" charset="0"/>
                <a:cs typeface="Arial" panose="020B0604020202020204" pitchFamily="34" charset="0"/>
              </a:rPr>
              <a:t>Selig, wer sein Haupt mit dem Perlenband Meiner Liebe krönt.</a:t>
            </a:r>
            <a:endParaRPr lang="de-AT"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de-DE" sz="1800" dirty="0">
                <a:effectLst/>
                <a:latin typeface="Arial" panose="020B0604020202020204" pitchFamily="34" charset="0"/>
                <a:ea typeface="Times New Roman" panose="02020603050405020304" pitchFamily="18" charset="0"/>
                <a:cs typeface="Arial" panose="020B0604020202020204" pitchFamily="34" charset="0"/>
              </a:rPr>
              <a:t>Selig, wer Meinen Schmerz vernimmt und sich aufmacht, Mir beizustehen unter Meinem Volke.</a:t>
            </a:r>
            <a:endParaRPr lang="de-AT"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de-DE" sz="1800" dirty="0">
                <a:effectLst/>
                <a:latin typeface="Arial" panose="020B0604020202020204" pitchFamily="34" charset="0"/>
                <a:ea typeface="Times New Roman" panose="02020603050405020304" pitchFamily="18" charset="0"/>
                <a:cs typeface="Arial" panose="020B0604020202020204" pitchFamily="34" charset="0"/>
              </a:rPr>
              <a:t>Selig, wer sein Leben hingibt auf Meinem Pfad und mannigfache Mühsal Meines Namens wegen duldet.</a:t>
            </a:r>
            <a:endParaRPr lang="de-AT"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de-DE" sz="1800" dirty="0">
                <a:effectLst/>
                <a:latin typeface="Arial" panose="020B0604020202020204" pitchFamily="34" charset="0"/>
                <a:ea typeface="Times New Roman" panose="02020603050405020304" pitchFamily="18" charset="0"/>
                <a:cs typeface="Arial" panose="020B0604020202020204" pitchFamily="34" charset="0"/>
              </a:rPr>
              <a:t>Selig, wer, von Meinem Wort bestärkt, sich von den Toten erhebt, Mein Lob zu feiern.</a:t>
            </a:r>
            <a:endParaRPr lang="de-AT"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de-DE" sz="1800" dirty="0">
                <a:effectLst/>
                <a:latin typeface="Arial" panose="020B0604020202020204" pitchFamily="34" charset="0"/>
                <a:ea typeface="Times New Roman" panose="02020603050405020304" pitchFamily="18" charset="0"/>
                <a:cs typeface="Arial" panose="020B0604020202020204" pitchFamily="34" charset="0"/>
              </a:rPr>
              <a:t>Selig, wer sich von Meinen wundersamen Weisen entzücken </a:t>
            </a:r>
            <a:r>
              <a:rPr lang="de-DE" sz="1800" dirty="0" err="1">
                <a:effectLst/>
                <a:latin typeface="Arial" panose="020B0604020202020204" pitchFamily="34" charset="0"/>
                <a:ea typeface="Times New Roman" panose="02020603050405020304" pitchFamily="18" charset="0"/>
                <a:cs typeface="Arial" panose="020B0604020202020204" pitchFamily="34" charset="0"/>
              </a:rPr>
              <a:t>läßt</a:t>
            </a:r>
            <a:r>
              <a:rPr lang="de-DE" sz="1800" dirty="0">
                <a:effectLst/>
                <a:latin typeface="Arial" panose="020B0604020202020204" pitchFamily="34" charset="0"/>
                <a:ea typeface="Times New Roman" panose="02020603050405020304" pitchFamily="18" charset="0"/>
                <a:cs typeface="Arial" panose="020B0604020202020204" pitchFamily="34" charset="0"/>
              </a:rPr>
              <a:t> und mit Meiner starken Macht die Schleier zerreißt.</a:t>
            </a:r>
            <a:endParaRPr lang="de-AT"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de-DE" sz="1800" dirty="0">
                <a:effectLst/>
                <a:latin typeface="Arial" panose="020B0604020202020204" pitchFamily="34" charset="0"/>
                <a:ea typeface="Times New Roman" panose="02020603050405020304" pitchFamily="18" charset="0"/>
                <a:cs typeface="Arial" panose="020B0604020202020204" pitchFamily="34" charset="0"/>
              </a:rPr>
              <a:t>Selig, wer Meinem Bund die Treue hält und wen die Dinge der Welt nicht hindern, Meinen heiligen Hof zu erreichen.</a:t>
            </a:r>
            <a:endParaRPr lang="de-AT"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de-DE" sz="1800" dirty="0">
                <a:effectLst/>
                <a:latin typeface="Arial" panose="020B0604020202020204" pitchFamily="34" charset="0"/>
                <a:ea typeface="Times New Roman" panose="02020603050405020304" pitchFamily="18" charset="0"/>
                <a:cs typeface="Arial" panose="020B0604020202020204" pitchFamily="34" charset="0"/>
              </a:rPr>
              <a:t>Selig der Mensch, der sich löst von allem außer Mir, sich aufschwingt in die Höhen Meiner Liebe, der </a:t>
            </a:r>
            <a:r>
              <a:rPr lang="de-DE" sz="1800" dirty="0" err="1">
                <a:effectLst/>
                <a:latin typeface="Arial" panose="020B0604020202020204" pitchFamily="34" charset="0"/>
                <a:ea typeface="Times New Roman" panose="02020603050405020304" pitchFamily="18" charset="0"/>
                <a:cs typeface="Arial" panose="020B0604020202020204" pitchFamily="34" charset="0"/>
              </a:rPr>
              <a:t>Einlaß</a:t>
            </a:r>
            <a:r>
              <a:rPr lang="de-DE" sz="1800" dirty="0">
                <a:effectLst/>
                <a:latin typeface="Arial" panose="020B0604020202020204" pitchFamily="34" charset="0"/>
                <a:ea typeface="Times New Roman" panose="02020603050405020304" pitchFamily="18" charset="0"/>
                <a:cs typeface="Arial" panose="020B0604020202020204" pitchFamily="34" charset="0"/>
              </a:rPr>
              <a:t> findet in Mein Reich, Meine Gefilde der Herrlichkeit schaut, die Lebenswasser Meiner Gaben leert, sich am himmlischen Strom Meiner liebenden Vorsehung satt trinkt, mit Meiner Sache vertraut wird, begreift, was Ich in den Schatzkammern Meiner Worte verborgen habe, und, Meinen Ruhm und Preis kündend, vom Himmel göttlicher Erkenntnis strahlt. </a:t>
            </a:r>
          </a:p>
          <a:p>
            <a:pPr algn="just"/>
            <a:r>
              <a:rPr lang="de-DE" sz="1800" dirty="0">
                <a:effectLst/>
                <a:latin typeface="Arial" panose="020B0604020202020204" pitchFamily="34" charset="0"/>
                <a:ea typeface="Times New Roman" panose="02020603050405020304" pitchFamily="18" charset="0"/>
                <a:cs typeface="Arial" panose="020B0604020202020204" pitchFamily="34" charset="0"/>
              </a:rPr>
              <a:t>Wahrlich, er ist von Mir. Mit ihm seien Meine Barmherzigkeit, Meine Gnade, Meine Wohltat und Meine Herrlichkeit.</a:t>
            </a:r>
          </a:p>
          <a:p>
            <a:pPr algn="just"/>
            <a:endParaRPr lang="de-DE" sz="1800"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de-AT" dirty="0" err="1">
                <a:hlinkClick r:id="rId2" tooltip="Bahá'u'lláhs">
                  <a:extLst>
                    <a:ext uri="{A12FA001-AC4F-418D-AE19-62706E023703}">
                      <ahyp:hlinkClr xmlns:ahyp="http://schemas.microsoft.com/office/drawing/2018/hyperlinkcolor" val="tx"/>
                    </a:ext>
                  </a:extLst>
                </a:hlinkClick>
              </a:rPr>
              <a:t>Bahá'u'lláh</a:t>
            </a:r>
            <a:r>
              <a:rPr lang="de-AT" dirty="0"/>
              <a:t> aus: »Sendbrief an die Christen«</a:t>
            </a:r>
            <a:endParaRPr lang="de-DE" sz="1800" dirty="0">
              <a:effectLst/>
              <a:latin typeface="Arial" panose="020B0604020202020204" pitchFamily="34" charset="0"/>
              <a:ea typeface="Times New Roman" panose="02020603050405020304" pitchFamily="18" charset="0"/>
              <a:cs typeface="Arial" panose="020B0604020202020204" pitchFamily="34" charset="0"/>
            </a:endParaRPr>
          </a:p>
          <a:p>
            <a:pPr algn="just"/>
            <a:endParaRPr lang="de-AT"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de-DE" sz="1800" dirty="0">
                <a:effectLst/>
                <a:latin typeface="Arial" panose="020B0604020202020204" pitchFamily="34" charset="0"/>
                <a:ea typeface="Times New Roman" panose="02020603050405020304" pitchFamily="18" charset="0"/>
                <a:cs typeface="Times New Roman" panose="02020603050405020304" pitchFamily="18" charset="0"/>
              </a:rPr>
              <a:t> </a:t>
            </a:r>
            <a:endParaRPr lang="de-AT" dirty="0"/>
          </a:p>
        </p:txBody>
      </p:sp>
      <p:sp>
        <p:nvSpPr>
          <p:cNvPr id="4" name="Rechteck 3">
            <a:extLst>
              <a:ext uri="{FF2B5EF4-FFF2-40B4-BE49-F238E27FC236}">
                <a16:creationId xmlns:a16="http://schemas.microsoft.com/office/drawing/2014/main" id="{617FB14E-7D5E-40C2-92FB-091589507B38}"/>
              </a:ext>
            </a:extLst>
          </p:cNvPr>
          <p:cNvSpPr/>
          <p:nvPr/>
        </p:nvSpPr>
        <p:spPr>
          <a:xfrm>
            <a:off x="11656277" y="5934670"/>
            <a:ext cx="535723"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2</a:t>
            </a:r>
          </a:p>
        </p:txBody>
      </p:sp>
    </p:spTree>
    <p:extLst>
      <p:ext uri="{BB962C8B-B14F-4D97-AF65-F5344CB8AC3E}">
        <p14:creationId xmlns:p14="http://schemas.microsoft.com/office/powerpoint/2010/main" val="2855956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medien 1" title="Remember not your own limitations - Elika Mahony">
            <a:hlinkClick r:id="" action="ppaction://media"/>
            <a:extLst>
              <a:ext uri="{FF2B5EF4-FFF2-40B4-BE49-F238E27FC236}">
                <a16:creationId xmlns:a16="http://schemas.microsoft.com/office/drawing/2014/main" id="{F3A7F22E-EE75-4CCC-9653-3C88A7DB397A}"/>
              </a:ext>
            </a:extLst>
          </p:cNvPr>
          <p:cNvPicPr>
            <a:picLocks noRot="1" noChangeAspect="1"/>
          </p:cNvPicPr>
          <p:nvPr>
            <a:videoFile r:link="rId1"/>
          </p:nvPr>
        </p:nvPicPr>
        <p:blipFill>
          <a:blip r:embed="rId3"/>
          <a:stretch>
            <a:fillRect/>
          </a:stretch>
        </p:blipFill>
        <p:spPr>
          <a:xfrm>
            <a:off x="0" y="-85725"/>
            <a:ext cx="12208933" cy="6867525"/>
          </a:xfrm>
          <a:prstGeom prst="rect">
            <a:avLst/>
          </a:prstGeom>
        </p:spPr>
      </p:pic>
    </p:spTree>
    <p:extLst>
      <p:ext uri="{BB962C8B-B14F-4D97-AF65-F5344CB8AC3E}">
        <p14:creationId xmlns:p14="http://schemas.microsoft.com/office/powerpoint/2010/main" val="1590917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07E65F9E-26E9-4D6F-A5E4-29FB09011F68}"/>
              </a:ext>
            </a:extLst>
          </p:cNvPr>
          <p:cNvSpPr txBox="1"/>
          <p:nvPr/>
        </p:nvSpPr>
        <p:spPr>
          <a:xfrm>
            <a:off x="304800" y="394692"/>
            <a:ext cx="11753850" cy="6463308"/>
          </a:xfrm>
          <a:prstGeom prst="rect">
            <a:avLst/>
          </a:prstGeom>
          <a:noFill/>
        </p:spPr>
        <p:txBody>
          <a:bodyPr wrap="square">
            <a:spAutoFit/>
          </a:bodyPr>
          <a:lstStyle/>
          <a:p>
            <a:r>
              <a:rPr lang="de-AT" dirty="0">
                <a:effectLst/>
              </a:rPr>
              <a:t>Er ist Gott!</a:t>
            </a:r>
          </a:p>
          <a:p>
            <a:r>
              <a:rPr lang="de-AT" dirty="0">
                <a:effectLst/>
              </a:rPr>
              <a:t>O Gott, mein Gott! Diese Diener sind in Deinen Tagen angezogen von den Wohlgerüchen Deiner Heiligkeit und entflammt von dem Feuer, das in Deinem heiligen Baume brennt. Sie antworten auf Deine Stimme und künden Deinen Lobpreis, sie sind erweckt von Deinen sanften Winden und aufgerüttelt von Deinen süßen Düften, sie betrachten Deine Zeichen und verstehen Deine Verse, sie hören Deine Worte, glauben Deiner Offenbarung und sind Deiner Gnade gewiss. Ihre Augen,                   o Herr, sind auf Dein Königreich strahlender Herrlichkeit gerichtet, ihre Angesichter Deinem Reich in der Höhe zugewandt, ihre Herzen pochen vor Liebe zu Deiner strahlenden, herrlichen Schönheit, ihre Seelen verzehren sich in den Flammen Deiner Liebe, o Du Herr dieser und der zukünftigen Welt, ihr Leben siedet in der Glut ihrer Sehnsucht nach Dir, ihre Tränen vergießen sie Deinethalben.</a:t>
            </a:r>
          </a:p>
          <a:p>
            <a:r>
              <a:rPr lang="de-AT" dirty="0">
                <a:effectLst/>
              </a:rPr>
              <a:t>Behüte sie in der Feste Deines Schutzes und Schirmes, bewahre sie mit Deiner wachsamen Fürsorge, schaue auf sie mit den Augen Deiner Vorsehung und Deines Erbarmens, mache sie zu Zeichen Deiner göttlichen Einheit, allüberall offenbar, zu Bannern Deiner Macht, die hoch über Deinen hehren Himmelswohnungen wehen, zu hellen Lampen, vom Öl Deiner Weisheit in den Welten Deiner Führung entflammt, zu Vögeln im Garten Deiner Erkenntnis, die auf den höchsten Zweigen Deines schützenden Paradieses singen, zu riesigen Fischen im Meere Deiner Gabenfülle, die durch Deine höchste Barmherzigkeit in unermessliche Tiefen tauchen.</a:t>
            </a:r>
          </a:p>
          <a:p>
            <a:r>
              <a:rPr lang="de-AT" dirty="0">
                <a:effectLst/>
              </a:rPr>
              <a:t>O Herr, mein Gott! Niedrig sind Deine Diener, erhebe sie in Dein Reich der Höhe; schwach sind sie, stärke sie mit Deiner höchsten Macht; erniedrigt sind sie, schenke ihnen Deine Herrlichkeit in Deinem höchsten Reich; arm sind sie, mache sie reich in Deinem großen Herrschaftsgebiet. Verordne ihnen sodann all das Gute, das Du in Deinen sichtbaren und unsichtbaren Welten bestimmt hast, sei ihnen hold in der Welt hienieden, erfreue ihr Herz durch Deine Erleuchtung, o Du Herr allen Seins! Lass ihre Herzen erstrahlen durch die freudige Botschaft, die von Deiner allherrlichen Stufe ausgeht, mache ihre Schritte fest in Deinem Größten Bund, und stärke ihnen die Lenden in Deinem starken Testament durch Deine Großmut und Deine verheißene Gnade, o Du Gnadenreicher, Du Barmherziger! Du bist wahrlich der Gnädige, der Allgroßmütige.</a:t>
            </a:r>
          </a:p>
          <a:p>
            <a:r>
              <a:rPr lang="de-AT" dirty="0">
                <a:effectLst/>
              </a:rPr>
              <a:t>‘</a:t>
            </a:r>
            <a:r>
              <a:rPr lang="de-AT" dirty="0" err="1">
                <a:effectLst/>
              </a:rPr>
              <a:t>Abdu’l-Bahá</a:t>
            </a:r>
            <a:endParaRPr lang="de-AT" dirty="0">
              <a:effectLst/>
            </a:endParaRPr>
          </a:p>
        </p:txBody>
      </p:sp>
      <p:sp>
        <p:nvSpPr>
          <p:cNvPr id="5" name="Rechteck 4">
            <a:extLst>
              <a:ext uri="{FF2B5EF4-FFF2-40B4-BE49-F238E27FC236}">
                <a16:creationId xmlns:a16="http://schemas.microsoft.com/office/drawing/2014/main" id="{1F52D8DA-6AB0-44B8-B79B-70DF292CEE11}"/>
              </a:ext>
            </a:extLst>
          </p:cNvPr>
          <p:cNvSpPr/>
          <p:nvPr/>
        </p:nvSpPr>
        <p:spPr>
          <a:xfrm>
            <a:off x="11656277" y="6043910"/>
            <a:ext cx="535723"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3</a:t>
            </a:r>
          </a:p>
        </p:txBody>
      </p:sp>
    </p:spTree>
    <p:extLst>
      <p:ext uri="{BB962C8B-B14F-4D97-AF65-F5344CB8AC3E}">
        <p14:creationId xmlns:p14="http://schemas.microsoft.com/office/powerpoint/2010/main" val="2471221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medien 1" title="The Bahá'i Trio - &quot;Illumine&quot;">
            <a:hlinkClick r:id="" action="ppaction://media"/>
            <a:extLst>
              <a:ext uri="{FF2B5EF4-FFF2-40B4-BE49-F238E27FC236}">
                <a16:creationId xmlns:a16="http://schemas.microsoft.com/office/drawing/2014/main" id="{C6BC3E9D-4AA0-4637-A5BA-14C85253DC00}"/>
              </a:ext>
            </a:extLst>
          </p:cNvPr>
          <p:cNvPicPr>
            <a:picLocks noRot="1" noChangeAspect="1"/>
          </p:cNvPicPr>
          <p:nvPr>
            <a:videoFile r:link="rId1"/>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3656218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949</Words>
  <Application>Microsoft Office PowerPoint</Application>
  <PresentationFormat>Breitbild</PresentationFormat>
  <Paragraphs>41</Paragraphs>
  <Slides>6</Slides>
  <Notes>0</Notes>
  <HiddenSlides>0</HiddenSlides>
  <MMClips>3</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6</vt:i4>
      </vt:variant>
    </vt:vector>
  </HeadingPairs>
  <TitlesOfParts>
    <vt:vector size="10" baseType="lpstr">
      <vt:lpstr>Arial</vt:lpstr>
      <vt:lpstr>Calibri</vt:lpstr>
      <vt:lpstr>Calibri Light</vt:lpstr>
      <vt:lpstr>Office</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Shirin</dc:creator>
  <cp:lastModifiedBy>Shirin</cp:lastModifiedBy>
  <cp:revision>8</cp:revision>
  <dcterms:created xsi:type="dcterms:W3CDTF">2020-11-19T17:48:46Z</dcterms:created>
  <dcterms:modified xsi:type="dcterms:W3CDTF">2020-11-20T07:04:34Z</dcterms:modified>
</cp:coreProperties>
</file>