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3" r:id="rId4"/>
    <p:sldId id="259" r:id="rId5"/>
    <p:sldId id="264"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312D"/>
    <a:srgbClr val="737244"/>
    <a:srgbClr val="A29D90"/>
    <a:srgbClr val="C8C3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1516C4-22F4-4319-A39A-C81B0A476D1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B44DB52F-31ED-4FE0-AC40-D065C42B77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3E748D2D-2467-4230-99C1-775BAC7447C3}"/>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5" name="Fußzeilenplatzhalter 4">
            <a:extLst>
              <a:ext uri="{FF2B5EF4-FFF2-40B4-BE49-F238E27FC236}">
                <a16:creationId xmlns:a16="http://schemas.microsoft.com/office/drawing/2014/main" id="{D2EC5A18-2870-4207-8FA3-2C27BC3158E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94F2571-E274-4F06-86CE-C29C6323828B}"/>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140468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029FD-0F8B-4A3F-B721-63CDDF3F1D5D}"/>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5DAA0E79-8F30-4F94-B9D4-6EB0F16DF3B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3712D1E-9228-4B0E-8C30-606C2D0BC2B0}"/>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5" name="Fußzeilenplatzhalter 4">
            <a:extLst>
              <a:ext uri="{FF2B5EF4-FFF2-40B4-BE49-F238E27FC236}">
                <a16:creationId xmlns:a16="http://schemas.microsoft.com/office/drawing/2014/main" id="{4674873E-7AD7-47CE-BD10-09D47BF502B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BA6AC5D-CE1A-4FD6-B7B5-C4FEBC53A610}"/>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84694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52701FD-F470-411C-A94C-B892D1F3B727}"/>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B002700A-C7C3-4CED-B5AD-999E465CF90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A925C8F-74C9-49C2-A777-340556DBB29E}"/>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5" name="Fußzeilenplatzhalter 4">
            <a:extLst>
              <a:ext uri="{FF2B5EF4-FFF2-40B4-BE49-F238E27FC236}">
                <a16:creationId xmlns:a16="http://schemas.microsoft.com/office/drawing/2014/main" id="{5260DB81-E015-4416-9FE3-5F02D217AF6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78FE836C-5244-42D7-8B28-148C53579638}"/>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18282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AE60B0-C950-4615-8EF0-097E1A5BC33A}"/>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11A894CE-5EA2-4AB6-BA42-FD46DB33A36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B71D29F-E815-4D93-9B8C-F505ED7603C8}"/>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5" name="Fußzeilenplatzhalter 4">
            <a:extLst>
              <a:ext uri="{FF2B5EF4-FFF2-40B4-BE49-F238E27FC236}">
                <a16:creationId xmlns:a16="http://schemas.microsoft.com/office/drawing/2014/main" id="{E66B1633-5F71-41B6-8462-5BA96B56469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DAA2E67-DB6F-4507-B49A-F0748759B521}"/>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63979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CF277C-7760-4824-B35A-0FAD6F303CE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20F61951-E96D-46D7-958A-AFFB0D35C5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D099021-2602-4E1B-AD48-E6460A89AA34}"/>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5" name="Fußzeilenplatzhalter 4">
            <a:extLst>
              <a:ext uri="{FF2B5EF4-FFF2-40B4-BE49-F238E27FC236}">
                <a16:creationId xmlns:a16="http://schemas.microsoft.com/office/drawing/2014/main" id="{D5368F0B-6958-4884-83C8-CECE0C2CB49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87842D7-FD32-4ADA-B83F-2F29BCD36B69}"/>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192996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49375-E023-4854-A51C-BE90DDE67477}"/>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F76A2945-38A0-4D8F-B2FB-7A21871B146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9D4E34B8-92A2-42A3-AD83-893EA6C2B43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58847665-1AD9-45A7-AB0A-52917640261C}"/>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6" name="Fußzeilenplatzhalter 5">
            <a:extLst>
              <a:ext uri="{FF2B5EF4-FFF2-40B4-BE49-F238E27FC236}">
                <a16:creationId xmlns:a16="http://schemas.microsoft.com/office/drawing/2014/main" id="{36779214-B972-4A4B-B6B6-BD964DC1894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FBAB75F-6D00-4C8B-BA9B-72ECF4B85A97}"/>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2161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4F5F7F-9BDB-4E15-B3DE-045BBAC7DAB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CE17AB14-DDBE-4B6A-A09C-422812C7D0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2733AAA-CD2D-4E13-8EC9-4D2F4F73F3E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3C44345D-FD53-4028-991C-7BADD5728E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086DBB4-DAF9-4042-B242-D6DC20C7B0B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0C10FA61-F445-408F-89E4-0F97944AC439}"/>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8" name="Fußzeilenplatzhalter 7">
            <a:extLst>
              <a:ext uri="{FF2B5EF4-FFF2-40B4-BE49-F238E27FC236}">
                <a16:creationId xmlns:a16="http://schemas.microsoft.com/office/drawing/2014/main" id="{C67CB568-0A60-4FD2-87B9-A657950721A9}"/>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1AF35302-C0A2-47F7-A48A-860C714AF4B9}"/>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244510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F1869B-4954-46E5-A842-6E8164B9F2B8}"/>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2C14260F-FD4D-41BF-A909-E2D3A732771F}"/>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4" name="Fußzeilenplatzhalter 3">
            <a:extLst>
              <a:ext uri="{FF2B5EF4-FFF2-40B4-BE49-F238E27FC236}">
                <a16:creationId xmlns:a16="http://schemas.microsoft.com/office/drawing/2014/main" id="{77A7BDE2-0AED-436F-93DD-153BDB9C90BC}"/>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E6E921FC-C26C-477C-86C1-0650E863D6D2}"/>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2540814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12052A6-A0F6-486B-BC03-B622CC2C139B}"/>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3" name="Fußzeilenplatzhalter 2">
            <a:extLst>
              <a:ext uri="{FF2B5EF4-FFF2-40B4-BE49-F238E27FC236}">
                <a16:creationId xmlns:a16="http://schemas.microsoft.com/office/drawing/2014/main" id="{000104A7-3C58-4D00-AEF2-D2882D612F6B}"/>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C6E604CB-3FF1-4FF1-A19C-14B2578768A9}"/>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626299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35D46F-239C-48C0-86F7-C4DC5FDAA99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5E663DF5-21E4-4537-AFF8-2D3B2AC47F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73F672C-6DF0-4DFB-B081-32026FDBAB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C2B9BBC-69A9-443A-9399-6FD1F3F9C878}"/>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6" name="Fußzeilenplatzhalter 5">
            <a:extLst>
              <a:ext uri="{FF2B5EF4-FFF2-40B4-BE49-F238E27FC236}">
                <a16:creationId xmlns:a16="http://schemas.microsoft.com/office/drawing/2014/main" id="{98E7743F-86DD-42EA-9481-432936F36FF5}"/>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17AB88BD-EA6C-43F3-AFEC-40E5D8C6F16D}"/>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297497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740B7-108C-4A88-8D72-8741A39F68C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BE033858-303F-4F1B-8420-9BD083F36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0E71A1CD-2294-4916-8754-6B5312E5B0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6513E1F-D27C-4FEF-9B36-C92A903BAAC5}"/>
              </a:ext>
            </a:extLst>
          </p:cNvPr>
          <p:cNvSpPr>
            <a:spLocks noGrp="1"/>
          </p:cNvSpPr>
          <p:nvPr>
            <p:ph type="dt" sz="half" idx="10"/>
          </p:nvPr>
        </p:nvSpPr>
        <p:spPr/>
        <p:txBody>
          <a:bodyPr/>
          <a:lstStyle/>
          <a:p>
            <a:fld id="{523CE51A-BD3F-4935-8EC4-EB4AE2879271}" type="datetimeFigureOut">
              <a:rPr lang="de-AT" smtClean="0"/>
              <a:t>15.11.2020</a:t>
            </a:fld>
            <a:endParaRPr lang="de-AT"/>
          </a:p>
        </p:txBody>
      </p:sp>
      <p:sp>
        <p:nvSpPr>
          <p:cNvPr id="6" name="Fußzeilenplatzhalter 5">
            <a:extLst>
              <a:ext uri="{FF2B5EF4-FFF2-40B4-BE49-F238E27FC236}">
                <a16:creationId xmlns:a16="http://schemas.microsoft.com/office/drawing/2014/main" id="{63FE662C-BB4C-4733-9FBD-E5AF81875AD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CBFEB5A-11CD-4F25-894F-7E044C807974}"/>
              </a:ext>
            </a:extLst>
          </p:cNvPr>
          <p:cNvSpPr>
            <a:spLocks noGrp="1"/>
          </p:cNvSpPr>
          <p:nvPr>
            <p:ph type="sldNum" sz="quarter" idx="12"/>
          </p:nvPr>
        </p:nvSpPr>
        <p:spPr/>
        <p:txBody>
          <a:bodyPr/>
          <a:lstStyle/>
          <a:p>
            <a:fld id="{FBBC2398-45F4-4BCD-A245-843589C743C5}" type="slidenum">
              <a:rPr lang="de-AT" smtClean="0"/>
              <a:t>‹Nr.›</a:t>
            </a:fld>
            <a:endParaRPr lang="de-AT"/>
          </a:p>
        </p:txBody>
      </p:sp>
    </p:spTree>
    <p:extLst>
      <p:ext uri="{BB962C8B-B14F-4D97-AF65-F5344CB8AC3E}">
        <p14:creationId xmlns:p14="http://schemas.microsoft.com/office/powerpoint/2010/main" val="178308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8B28C31-069A-45E1-838E-DDB9790BE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83ABDE12-9A01-4FFB-8387-EE34B7E42D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1553705-09F4-41EB-8A8B-A156B21C7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3CE51A-BD3F-4935-8EC4-EB4AE2879271}" type="datetimeFigureOut">
              <a:rPr lang="de-AT" smtClean="0"/>
              <a:t>15.11.2020</a:t>
            </a:fld>
            <a:endParaRPr lang="de-AT"/>
          </a:p>
        </p:txBody>
      </p:sp>
      <p:sp>
        <p:nvSpPr>
          <p:cNvPr id="5" name="Fußzeilenplatzhalter 4">
            <a:extLst>
              <a:ext uri="{FF2B5EF4-FFF2-40B4-BE49-F238E27FC236}">
                <a16:creationId xmlns:a16="http://schemas.microsoft.com/office/drawing/2014/main" id="{B6025D26-C8CE-44A1-857C-0B3315F2A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DCD07C35-A405-497A-84B3-90C62E81A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C2398-45F4-4BCD-A245-843589C743C5}" type="slidenum">
              <a:rPr lang="de-AT" smtClean="0"/>
              <a:t>‹Nr.›</a:t>
            </a:fld>
            <a:endParaRPr lang="de-AT"/>
          </a:p>
        </p:txBody>
      </p:sp>
    </p:spTree>
    <p:extLst>
      <p:ext uri="{BB962C8B-B14F-4D97-AF65-F5344CB8AC3E}">
        <p14:creationId xmlns:p14="http://schemas.microsoft.com/office/powerpoint/2010/main" val="281669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qHGhWvXp-Xs?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quLPwLIbgt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C5114-A006-4370-A69D-5621914C5CC5}"/>
              </a:ext>
            </a:extLst>
          </p:cNvPr>
          <p:cNvSpPr>
            <a:spLocks noGrp="1"/>
          </p:cNvSpPr>
          <p:nvPr>
            <p:ph type="ctrTitle"/>
          </p:nvPr>
        </p:nvSpPr>
        <p:spPr/>
        <p:txBody>
          <a:bodyPr/>
          <a:lstStyle/>
          <a:p>
            <a:endParaRPr lang="de-AT"/>
          </a:p>
        </p:txBody>
      </p:sp>
      <p:sp>
        <p:nvSpPr>
          <p:cNvPr id="3" name="Untertitel 2">
            <a:extLst>
              <a:ext uri="{FF2B5EF4-FFF2-40B4-BE49-F238E27FC236}">
                <a16:creationId xmlns:a16="http://schemas.microsoft.com/office/drawing/2014/main" id="{861B9585-93A4-401F-9B50-80266222DA93}"/>
              </a:ext>
            </a:extLst>
          </p:cNvPr>
          <p:cNvSpPr>
            <a:spLocks noGrp="1"/>
          </p:cNvSpPr>
          <p:nvPr>
            <p:ph type="subTitle" idx="1"/>
          </p:nvPr>
        </p:nvSpPr>
        <p:spPr/>
        <p:txBody>
          <a:bodyPr/>
          <a:lstStyle/>
          <a:p>
            <a:endParaRPr lang="de-AT"/>
          </a:p>
        </p:txBody>
      </p:sp>
      <p:pic>
        <p:nvPicPr>
          <p:cNvPr id="5" name="Onlinemedien 4" title="&quot;Refresh&quot; by Goleta Burriston">
            <a:hlinkClick r:id="" action="ppaction://media"/>
            <a:extLst>
              <a:ext uri="{FF2B5EF4-FFF2-40B4-BE49-F238E27FC236}">
                <a16:creationId xmlns:a16="http://schemas.microsoft.com/office/drawing/2014/main" id="{11523DCF-4CE3-4704-8900-919A09444541}"/>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70019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E8392AF9-A8CC-47DF-92C2-5789489065DF}"/>
              </a:ext>
            </a:extLst>
          </p:cNvPr>
          <p:cNvSpPr txBox="1"/>
          <p:nvPr/>
        </p:nvSpPr>
        <p:spPr>
          <a:xfrm>
            <a:off x="342900" y="359539"/>
            <a:ext cx="10906125" cy="4093428"/>
          </a:xfrm>
          <a:prstGeom prst="rect">
            <a:avLst/>
          </a:prstGeom>
          <a:noFill/>
        </p:spPr>
        <p:txBody>
          <a:bodyPr wrap="square">
            <a:spAutoFit/>
          </a:bodyPr>
          <a:lstStyle/>
          <a:p>
            <a:pPr algn="ctr"/>
            <a:r>
              <a:rPr lang="de-AT" sz="2800" b="1" dirty="0"/>
              <a:t>O Gott! Erquicke und erfreue meinen Geist. Läutere mein Herz. Entflamme meine Kraft. Alles lege ich in Deine Hand.                                  Du führst mich und bist meine Zuflucht. Ich will nicht mehr traurig und bekümmert, sondern glücklich und fröhlich sein.                                             O Gott, Angst soll mich nicht länger plagen und Sorge mich nicht quälen. Ich will nicht bei den Widrigkeiten dieses Lebens verharren.</a:t>
            </a:r>
          </a:p>
          <a:p>
            <a:pPr algn="ctr"/>
            <a:r>
              <a:rPr lang="de-AT" sz="2800" b="1" dirty="0"/>
              <a:t>O Gott! Du meinst es besser mit mir als ich selbst. </a:t>
            </a:r>
          </a:p>
          <a:p>
            <a:pPr algn="ctr"/>
            <a:r>
              <a:rPr lang="de-AT" sz="2800" b="1" dirty="0"/>
              <a:t>Ich weihe mich Dir, o Herr.</a:t>
            </a:r>
          </a:p>
          <a:p>
            <a:pPr algn="ctr"/>
            <a:r>
              <a:rPr lang="de-AT" dirty="0"/>
              <a:t> </a:t>
            </a:r>
          </a:p>
          <a:p>
            <a:pPr algn="ctr"/>
            <a:r>
              <a:rPr lang="de-AT" dirty="0"/>
              <a:t>'</a:t>
            </a:r>
            <a:r>
              <a:rPr lang="de-AT" dirty="0" err="1"/>
              <a:t>Abdu'l-Bahá</a:t>
            </a:r>
            <a:r>
              <a:rPr lang="de-AT" dirty="0"/>
              <a:t> </a:t>
            </a:r>
          </a:p>
        </p:txBody>
      </p:sp>
      <p:sp>
        <p:nvSpPr>
          <p:cNvPr id="4" name="Rechteck 3">
            <a:extLst>
              <a:ext uri="{FF2B5EF4-FFF2-40B4-BE49-F238E27FC236}">
                <a16:creationId xmlns:a16="http://schemas.microsoft.com/office/drawing/2014/main" id="{8BE4AFFE-B447-43E9-A695-69D9A6145C47}"/>
              </a:ext>
            </a:extLst>
          </p:cNvPr>
          <p:cNvSpPr/>
          <p:nvPr/>
        </p:nvSpPr>
        <p:spPr>
          <a:xfrm>
            <a:off x="11266913" y="491996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164308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80E6375-B547-4E57-9FD2-B81C4F0DAE03}"/>
              </a:ext>
            </a:extLst>
          </p:cNvPr>
          <p:cNvSpPr txBox="1"/>
          <p:nvPr/>
        </p:nvSpPr>
        <p:spPr>
          <a:xfrm>
            <a:off x="390525" y="1384697"/>
            <a:ext cx="10248900" cy="5539978"/>
          </a:xfrm>
          <a:prstGeom prst="rect">
            <a:avLst/>
          </a:prstGeom>
          <a:noFill/>
        </p:spPr>
        <p:txBody>
          <a:bodyPr wrap="square">
            <a:spAutoFit/>
          </a:bodyPr>
          <a:lstStyle/>
          <a:p>
            <a:pPr algn="ctr"/>
            <a:r>
              <a:rPr lang="de-AT" sz="2400" b="1" dirty="0"/>
              <a:t>O Du vergebender Herr! </a:t>
            </a:r>
          </a:p>
          <a:p>
            <a:pPr algn="ctr"/>
            <a:r>
              <a:rPr lang="de-AT" sz="2400" b="1" dirty="0"/>
              <a:t>Du bist aller Deiner Diener Zuflucht. Du kennst die Geheimnisse und bist aller Dinge gewahr. Wir alle sind hilflos, Du aber bist der Machtvolle, der Allmächtige. Wir alle sind Sünder, Du aber bist der Vergeber der Sünden, der Barmherzige, der Mitleidvolle. O Herr! Sieh nicht auf unsere Fehler. Verfahre mit uns nach Deiner Gnade und Großmut. Groß ist die Zahl unserer Mängel, doch unendlich ist das Meer Deiner Vergebung. Schlimm ist unsere Schwäche, doch Deine Hilfe und Dein Beistand sind offensichtlich. Darum bestätige und festige uns. Mache uns fähig, zu vollbringen, was Deiner heiligen Schwelle würdig ist. Erleuchte unsere Herzen, verleihe uns scharfe Augen und Ohren. Erwecke die Toten und heile die Kranken. Verleihe den Armen Wohlstand, den Furchtsamen Frieden und Sicherheit. Nimm uns auf in Dein Reich und erleuchte uns mit dem Lichte der Führung. Du bist der Starke, der Allmächtige. </a:t>
            </a:r>
          </a:p>
          <a:p>
            <a:pPr algn="ctr"/>
            <a:r>
              <a:rPr lang="de-AT" sz="2400" b="1" dirty="0"/>
              <a:t>Du bist der Freigebige. Du bist der Gnädige. Du bist der Gütige.</a:t>
            </a:r>
          </a:p>
          <a:p>
            <a:pPr algn="ctr"/>
            <a:r>
              <a:rPr lang="de-AT" dirty="0"/>
              <a:t>´</a:t>
            </a:r>
            <a:r>
              <a:rPr lang="de-AT" dirty="0" err="1"/>
              <a:t>Abdu’l-Bahá</a:t>
            </a:r>
            <a:endParaRPr lang="de-AT" dirty="0"/>
          </a:p>
        </p:txBody>
      </p:sp>
      <p:sp>
        <p:nvSpPr>
          <p:cNvPr id="4" name="Rechteck 3">
            <a:extLst>
              <a:ext uri="{FF2B5EF4-FFF2-40B4-BE49-F238E27FC236}">
                <a16:creationId xmlns:a16="http://schemas.microsoft.com/office/drawing/2014/main" id="{827EF90C-F844-4848-B22A-265FC20B4EA4}"/>
              </a:ext>
            </a:extLst>
          </p:cNvPr>
          <p:cNvSpPr/>
          <p:nvPr/>
        </p:nvSpPr>
        <p:spPr>
          <a:xfrm>
            <a:off x="11656276" y="5615285"/>
            <a:ext cx="535724"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2</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0388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D3A3F10-730B-4519-961D-67C95B441F2F}"/>
              </a:ext>
            </a:extLst>
          </p:cNvPr>
          <p:cNvSpPr txBox="1"/>
          <p:nvPr/>
        </p:nvSpPr>
        <p:spPr>
          <a:xfrm>
            <a:off x="4336026" y="196645"/>
            <a:ext cx="7747819" cy="6647974"/>
          </a:xfrm>
          <a:prstGeom prst="rect">
            <a:avLst/>
          </a:prstGeom>
          <a:noFill/>
        </p:spPr>
        <p:txBody>
          <a:bodyPr wrap="square">
            <a:spAutoFit/>
          </a:bodyPr>
          <a:lstStyle/>
          <a:p>
            <a:pPr algn="ctr"/>
            <a:r>
              <a:rPr lang="de-AT" sz="2400" b="1" dirty="0">
                <a:solidFill>
                  <a:srgbClr val="737244"/>
                </a:solidFill>
              </a:rPr>
              <a:t>O Gott, mein Gott!                                                                        Ich bitte Dich bei dem Weltmeer Deiner Heilung, bei Deiner Gnade Sonnenglanz, bei Deinem Namen, durch den Du Deine Diener beherrschest, bei der durchdringenden Kraft Deines heiligsten Wortes, bei der Macht Deiner erhabensten Feder und bei Deinem Erbarmen, das der Schöpfung aller im Himmel und auf Erden voranging, reinige mich mit den Wassern Deiner Großmut von allen Leiden und Gebrechen,                                                                         von aller Schwäche und Kraftlosigkeit.</a:t>
            </a:r>
          </a:p>
          <a:p>
            <a:pPr algn="ctr"/>
            <a:r>
              <a:rPr lang="de-AT" sz="2400" b="1" dirty="0">
                <a:solidFill>
                  <a:srgbClr val="737244"/>
                </a:solidFill>
              </a:rPr>
              <a:t>Du siehst, o mein Herr, Deinen Bittsteller am Tore Deiner Großmut harren, Du siehst ihn, der seine Hoffnungen auf Dich setzt, an das Seil Deiner Großmut geklammert. Versage ihm nicht, ich flehe Dich an, was er vom Meere Deiner Gnade und der Sonne Deiner Güte erbittet.</a:t>
            </a:r>
          </a:p>
          <a:p>
            <a:pPr algn="ctr"/>
            <a:r>
              <a:rPr lang="de-AT" sz="2400" b="1" dirty="0">
                <a:solidFill>
                  <a:srgbClr val="737244"/>
                </a:solidFill>
              </a:rPr>
              <a:t>Mächtig bist Du zu tun, was Dir gefällt. Es gibt keinen Gott außer Dir, dem </a:t>
            </a:r>
            <a:r>
              <a:rPr lang="de-AT" sz="2400" b="1" dirty="0" err="1">
                <a:solidFill>
                  <a:srgbClr val="737244"/>
                </a:solidFill>
              </a:rPr>
              <a:t>Immervergebenden</a:t>
            </a:r>
            <a:r>
              <a:rPr lang="de-AT" sz="2400" b="1" dirty="0">
                <a:solidFill>
                  <a:srgbClr val="737244"/>
                </a:solidFill>
              </a:rPr>
              <a:t>, dem Großmütigen.</a:t>
            </a:r>
          </a:p>
          <a:p>
            <a:pPr algn="ctr"/>
            <a:r>
              <a:rPr lang="de-AT" dirty="0" err="1">
                <a:solidFill>
                  <a:srgbClr val="737244"/>
                </a:solidFill>
              </a:rPr>
              <a:t>Bahá'u'lláh</a:t>
            </a:r>
            <a:endParaRPr lang="de-AT" dirty="0">
              <a:solidFill>
                <a:srgbClr val="737244"/>
              </a:solidFill>
            </a:endParaRPr>
          </a:p>
        </p:txBody>
      </p:sp>
      <p:sp>
        <p:nvSpPr>
          <p:cNvPr id="4" name="Rechteck 3">
            <a:extLst>
              <a:ext uri="{FF2B5EF4-FFF2-40B4-BE49-F238E27FC236}">
                <a16:creationId xmlns:a16="http://schemas.microsoft.com/office/drawing/2014/main" id="{998A0E7A-03AE-4B19-B6A5-4B22864D1E43}"/>
              </a:ext>
            </a:extLst>
          </p:cNvPr>
          <p:cNvSpPr/>
          <p:nvPr/>
        </p:nvSpPr>
        <p:spPr>
          <a:xfrm>
            <a:off x="11656276" y="6034999"/>
            <a:ext cx="535724"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3</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0803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F1F96BA-2778-4819-A788-491600F51614}"/>
              </a:ext>
            </a:extLst>
          </p:cNvPr>
          <p:cNvSpPr txBox="1"/>
          <p:nvPr/>
        </p:nvSpPr>
        <p:spPr>
          <a:xfrm>
            <a:off x="-133350" y="1462385"/>
            <a:ext cx="9153525" cy="3539430"/>
          </a:xfrm>
          <a:prstGeom prst="rect">
            <a:avLst/>
          </a:prstGeom>
          <a:noFill/>
        </p:spPr>
        <p:txBody>
          <a:bodyPr wrap="square">
            <a:spAutoFit/>
          </a:bodyPr>
          <a:lstStyle/>
          <a:p>
            <a:pPr algn="ctr"/>
            <a:r>
              <a:rPr lang="de-AT" sz="4000" dirty="0">
                <a:solidFill>
                  <a:srgbClr val="CA312D"/>
                </a:solidFill>
              </a:rPr>
              <a:t>O Sohn des Seins! </a:t>
            </a:r>
          </a:p>
          <a:p>
            <a:pPr algn="ctr"/>
            <a:r>
              <a:rPr lang="de-AT" sz="4000" dirty="0">
                <a:solidFill>
                  <a:srgbClr val="CA312D"/>
                </a:solidFill>
              </a:rPr>
              <a:t>Liebe Mich, damit Ich dich liebe. </a:t>
            </a:r>
          </a:p>
          <a:p>
            <a:pPr algn="ctr"/>
            <a:r>
              <a:rPr lang="de-AT" sz="4000" dirty="0">
                <a:solidFill>
                  <a:srgbClr val="CA312D"/>
                </a:solidFill>
              </a:rPr>
              <a:t>Wenn du Mich nicht liebst, </a:t>
            </a:r>
          </a:p>
          <a:p>
            <a:pPr algn="ctr"/>
            <a:r>
              <a:rPr lang="de-AT" sz="4000" dirty="0">
                <a:solidFill>
                  <a:srgbClr val="CA312D"/>
                </a:solidFill>
              </a:rPr>
              <a:t>kann Meine Liebe dich niemals erreichen. </a:t>
            </a:r>
          </a:p>
          <a:p>
            <a:pPr algn="ctr"/>
            <a:r>
              <a:rPr lang="de-AT" sz="4000" dirty="0">
                <a:solidFill>
                  <a:srgbClr val="CA312D"/>
                </a:solidFill>
              </a:rPr>
              <a:t>Erkenne dies, o Diener!</a:t>
            </a:r>
          </a:p>
          <a:p>
            <a:pPr algn="ctr"/>
            <a:r>
              <a:rPr lang="de-AT" sz="2400" dirty="0" err="1">
                <a:solidFill>
                  <a:srgbClr val="CA312D"/>
                </a:solidFill>
              </a:rPr>
              <a:t>Baha‘u‘llah</a:t>
            </a:r>
            <a:r>
              <a:rPr lang="de-AT" sz="2400" dirty="0">
                <a:solidFill>
                  <a:srgbClr val="CA312D"/>
                </a:solidFill>
              </a:rPr>
              <a:t>, Verborgene Worte</a:t>
            </a:r>
          </a:p>
        </p:txBody>
      </p:sp>
      <p:sp>
        <p:nvSpPr>
          <p:cNvPr id="4" name="Rechteck 3">
            <a:extLst>
              <a:ext uri="{FF2B5EF4-FFF2-40B4-BE49-F238E27FC236}">
                <a16:creationId xmlns:a16="http://schemas.microsoft.com/office/drawing/2014/main" id="{643F3DEB-2310-4FA0-B72C-4DFF7C4D9C16}"/>
              </a:ext>
            </a:extLst>
          </p:cNvPr>
          <p:cNvSpPr/>
          <p:nvPr/>
        </p:nvSpPr>
        <p:spPr>
          <a:xfrm>
            <a:off x="11485988"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194778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en 4" title="“Αγαπα Με (Love Me)” by Anis Mirra">
            <a:hlinkClick r:id="" action="ppaction://media"/>
            <a:extLst>
              <a:ext uri="{FF2B5EF4-FFF2-40B4-BE49-F238E27FC236}">
                <a16:creationId xmlns:a16="http://schemas.microsoft.com/office/drawing/2014/main" id="{95A2C21A-1F51-4DF3-90C0-D3448D02B845}"/>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05975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Breitbild</PresentationFormat>
  <Paragraphs>23</Paragraphs>
  <Slides>6</Slides>
  <Notes>0</Notes>
  <HiddenSlides>0</HiddenSlides>
  <MMClips>2</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11</cp:revision>
  <dcterms:created xsi:type="dcterms:W3CDTF">2020-11-05T07:31:22Z</dcterms:created>
  <dcterms:modified xsi:type="dcterms:W3CDTF">2020-11-15T18:50:37Z</dcterms:modified>
</cp:coreProperties>
</file>