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785819-6528-4652-A702-4DCE9F6F3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2D0B700-E22A-43E5-B354-B2E2624E7B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D941EDF-03FE-4B2C-9125-883166A5B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8460-929B-48E3-AFF5-CFAD8858CE7C}" type="datetimeFigureOut">
              <a:rPr lang="de-AT" smtClean="0"/>
              <a:t>26.11.2020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D57330-9C84-43B9-A330-EA1E2B9336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D55A403-A8BC-46DD-A9DB-466B31DDB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FBD-3134-45C6-972F-3DF6567D50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2922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A847447-83E5-4C16-A216-C555E3EB4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97F1F47-5966-4787-B026-6B1377F3AE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C34DCF-D79E-43F3-8048-D9B21E25C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8460-929B-48E3-AFF5-CFAD8858CE7C}" type="datetimeFigureOut">
              <a:rPr lang="de-AT" smtClean="0"/>
              <a:t>26.11.2020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F28FBA-325F-4D18-94AB-7D42AAC93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92904E-4DB6-49D9-B666-D776C1333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FBD-3134-45C6-972F-3DF6567D50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1013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EC5CA7A-7AE8-44C3-A976-AF1722701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3C98E99-73AE-4D72-939A-7D1DB39CD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8E2ED9-E82B-4031-9AA7-54E131A23C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8460-929B-48E3-AFF5-CFAD8858CE7C}" type="datetimeFigureOut">
              <a:rPr lang="de-AT" smtClean="0"/>
              <a:t>26.11.2020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2B5627-2330-4A00-B782-C5471090D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FCF37F1-F9E2-4984-A0F1-D8686EDA6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FBD-3134-45C6-972F-3DF6567D50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5222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7A8A2B4-94C8-4124-89CE-F271E91C7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506D4AE-7055-437C-AB74-05AC09ADF9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8990DE-27C0-46C0-9863-8FEF565E9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8460-929B-48E3-AFF5-CFAD8858CE7C}" type="datetimeFigureOut">
              <a:rPr lang="de-AT" smtClean="0"/>
              <a:t>26.11.2020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1E507A-C152-443F-A574-7BA008171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4071F65-8CB3-4C29-8B88-5D46DF045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FBD-3134-45C6-972F-3DF6567D50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975338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C929E6-579C-4B29-9884-564925556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C2F6D53-66A8-454B-83C1-61197732D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2316D72-6449-45B6-9645-33645E4EB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8460-929B-48E3-AFF5-CFAD8858CE7C}" type="datetimeFigureOut">
              <a:rPr lang="de-AT" smtClean="0"/>
              <a:t>26.11.2020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183781D-CA66-4A09-A08C-51FEAAA86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F9A3464-224B-498D-815C-3BF9E2A0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FBD-3134-45C6-972F-3DF6567D50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039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87D5B64-E8B4-4BC7-9715-01D8D8228A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2B83A9-919B-4DE0-8A38-DE53B0CF72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FC87D4-40AF-484F-AC0A-E0CF476999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1D578A3-1898-4AC6-B74D-1E5E7C10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8460-929B-48E3-AFF5-CFAD8858CE7C}" type="datetimeFigureOut">
              <a:rPr lang="de-AT" smtClean="0"/>
              <a:t>26.11.2020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5052508-01EB-49A2-B2F2-34E99AB19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2F2FDD2-63D9-41D0-8578-8441C6C97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FBD-3134-45C6-972F-3DF6567D50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24833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058F0B-9D53-4A7E-82F1-F7E31A6F1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12AA3CD-8DDD-4AB6-B98E-E008F775F5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B5A25AB-9F4B-4315-84A0-28BF911011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D8B9676D-BCDA-4202-8034-156B51618E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6EFD0186-53B9-4388-B45B-3DD2C7F63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9D6E041-0063-4847-A5E1-E53A737F0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8460-929B-48E3-AFF5-CFAD8858CE7C}" type="datetimeFigureOut">
              <a:rPr lang="de-AT" smtClean="0"/>
              <a:t>26.11.2020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CA6DAAC3-D402-4D6F-9932-8791E712E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15ADFE8-9028-4FF2-892C-2E95F4629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FBD-3134-45C6-972F-3DF6567D50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15065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0E5D1B-89D6-4BA9-93DC-D740FD502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0EAB11A-BE4A-4042-9501-20DCE3372D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8460-929B-48E3-AFF5-CFAD8858CE7C}" type="datetimeFigureOut">
              <a:rPr lang="de-AT" smtClean="0"/>
              <a:t>26.11.2020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9EB8263-3097-45CB-822A-98DBE8FC5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0DA2B4B-B7B9-4BF5-B06D-19ECC50A5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FBD-3134-45C6-972F-3DF6567D50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912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8DFC770-251F-43F3-9F92-A12AF405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8460-929B-48E3-AFF5-CFAD8858CE7C}" type="datetimeFigureOut">
              <a:rPr lang="de-AT" smtClean="0"/>
              <a:t>26.11.2020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F7D22034-61B2-459D-961C-1174F3645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ABB4B04-E95A-41F6-AD5C-27BF609921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FBD-3134-45C6-972F-3DF6567D50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70396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44A0F-63B5-459F-89A3-7591F0685C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1C3925B-5232-4404-8525-CE5216ECAF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B64FE9-CC1C-4A16-A458-8AE738DDB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A9A1246-D557-4CF2-9876-CF96189E6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8460-929B-48E3-AFF5-CFAD8858CE7C}" type="datetimeFigureOut">
              <a:rPr lang="de-AT" smtClean="0"/>
              <a:t>26.11.2020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340E4E8-FAC3-47E6-A849-ABBEC6C65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6A92F8-4875-4269-8148-041E300DD6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FBD-3134-45C6-972F-3DF6567D50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8640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7D09213-1041-46DD-BDF9-D5717D268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F0982B2-BF9E-40FB-91A3-0B425B5FC6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30918B5-36A3-49E0-B791-0169AC88D4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8BE2075-7FF6-47EC-81B0-0682AA7AC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28460-929B-48E3-AFF5-CFAD8858CE7C}" type="datetimeFigureOut">
              <a:rPr lang="de-AT" smtClean="0"/>
              <a:t>26.11.2020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D946154-209A-49FB-9243-0121C32BA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6101AC-A4A5-4C8D-9DA1-B31961F32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AEFBD-3134-45C6-972F-3DF6567D50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1328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A028B57-A10B-4B09-AE2A-375AFC880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708933C-F649-406C-A9A0-7193DEFDE4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AFA56A-21A5-4CA6-A37A-84B01AE70F0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28460-929B-48E3-AFF5-CFAD8858CE7C}" type="datetimeFigureOut">
              <a:rPr lang="de-AT" smtClean="0"/>
              <a:t>26.11.2020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7B9903-5540-4AB6-905E-22708462CE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FA2507F-ABF7-4ABF-B457-09CF43FF9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DAEFBD-3134-45C6-972F-3DF6567D509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46846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DD1286-BF68-4884-A03F-EAC78B4AE7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9CE6E54-29A5-4AD0-81C6-A942740E60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8216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FB5B8DC-9348-4061-9954-01E9AC24327F}"/>
              </a:ext>
            </a:extLst>
          </p:cNvPr>
          <p:cNvSpPr txBox="1"/>
          <p:nvPr/>
        </p:nvSpPr>
        <p:spPr>
          <a:xfrm>
            <a:off x="3047260" y="2969554"/>
            <a:ext cx="60945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/>
              <a:t>Wer zum Volke Gottes gehört, hat nur den Ehrgeiz, die Welt zu erneuern, ihr Leben zu veredeln und ihre Völker zu beleben. </a:t>
            </a:r>
          </a:p>
          <a:p>
            <a:pPr algn="r"/>
            <a:r>
              <a:rPr lang="de-AT" b="1" i="1" dirty="0" err="1">
                <a:effectLst/>
              </a:rPr>
              <a:t>Bahá'u'lláh</a:t>
            </a:r>
            <a:r>
              <a:rPr lang="de-AT" b="1" i="1" dirty="0">
                <a:effectLst/>
              </a:rPr>
              <a:t>, Ährenlese 126:2</a:t>
            </a:r>
            <a:endParaRPr lang="de-AT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112676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7479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5917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</Words>
  <Application>Microsoft Office PowerPoint</Application>
  <PresentationFormat>Breitbild</PresentationFormat>
  <Paragraphs>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Shirin</dc:creator>
  <cp:lastModifiedBy>Shirin</cp:lastModifiedBy>
  <cp:revision>1</cp:revision>
  <dcterms:created xsi:type="dcterms:W3CDTF">2020-11-26T22:36:31Z</dcterms:created>
  <dcterms:modified xsi:type="dcterms:W3CDTF">2020-11-26T22:36:52Z</dcterms:modified>
</cp:coreProperties>
</file>