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1" r:id="rId3"/>
    <p:sldId id="265" r:id="rId4"/>
    <p:sldId id="269" r:id="rId5"/>
    <p:sldId id="264" r:id="rId6"/>
    <p:sldId id="267" r:id="rId7"/>
    <p:sldId id="259" r:id="rId8"/>
    <p:sldId id="260" r:id="rId9"/>
    <p:sldId id="266" r:id="rId10"/>
    <p:sldId id="268" r:id="rId11"/>
    <p:sldId id="270" r:id="rId12"/>
    <p:sldId id="272" r:id="rId13"/>
    <p:sldId id="273"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77F45-A3FD-46CC-9939-36519AA750F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4A50CC70-A6DE-453D-B559-4250BE602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9565DA79-40E9-4207-AC71-06571769815F}"/>
              </a:ext>
            </a:extLst>
          </p:cNvPr>
          <p:cNvSpPr>
            <a:spLocks noGrp="1"/>
          </p:cNvSpPr>
          <p:nvPr>
            <p:ph type="dt" sz="half" idx="10"/>
          </p:nvPr>
        </p:nvSpPr>
        <p:spPr/>
        <p:txBody>
          <a:bodyPr/>
          <a:lstStyle/>
          <a:p>
            <a:fld id="{B9ADD7D5-3827-44B7-928F-345A12325F4B}" type="datetimeFigureOut">
              <a:rPr lang="de-AT" smtClean="0"/>
              <a:t>26.12.2020</a:t>
            </a:fld>
            <a:endParaRPr lang="de-AT"/>
          </a:p>
        </p:txBody>
      </p:sp>
      <p:sp>
        <p:nvSpPr>
          <p:cNvPr id="5" name="Fußzeilenplatzhalter 4">
            <a:extLst>
              <a:ext uri="{FF2B5EF4-FFF2-40B4-BE49-F238E27FC236}">
                <a16:creationId xmlns:a16="http://schemas.microsoft.com/office/drawing/2014/main" id="{3FC5255B-1005-49FC-8760-6F4465FBA8B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27B11C9-CD85-4856-ABD5-2D40E9A08765}"/>
              </a:ext>
            </a:extLst>
          </p:cNvPr>
          <p:cNvSpPr>
            <a:spLocks noGrp="1"/>
          </p:cNvSpPr>
          <p:nvPr>
            <p:ph type="sldNum" sz="quarter" idx="12"/>
          </p:nvPr>
        </p:nvSpPr>
        <p:spPr/>
        <p:txBody>
          <a:bodyPr/>
          <a:lstStyle/>
          <a:p>
            <a:fld id="{52D0AD7D-2E1A-4BFB-993B-2CD6AB4C84AA}" type="slidenum">
              <a:rPr lang="de-AT" smtClean="0"/>
              <a:t>‹Nr.›</a:t>
            </a:fld>
            <a:endParaRPr lang="de-AT"/>
          </a:p>
        </p:txBody>
      </p:sp>
    </p:spTree>
    <p:extLst>
      <p:ext uri="{BB962C8B-B14F-4D97-AF65-F5344CB8AC3E}">
        <p14:creationId xmlns:p14="http://schemas.microsoft.com/office/powerpoint/2010/main" val="401489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80F6C-3C8F-49F9-8D32-15F1DE7F4F22}"/>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E0B4793C-FA4B-431A-9371-D2F72FDC04F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FDDAB20-5BA2-43D9-BB3B-A485A6D88748}"/>
              </a:ext>
            </a:extLst>
          </p:cNvPr>
          <p:cNvSpPr>
            <a:spLocks noGrp="1"/>
          </p:cNvSpPr>
          <p:nvPr>
            <p:ph type="dt" sz="half" idx="10"/>
          </p:nvPr>
        </p:nvSpPr>
        <p:spPr/>
        <p:txBody>
          <a:bodyPr/>
          <a:lstStyle/>
          <a:p>
            <a:fld id="{B9ADD7D5-3827-44B7-928F-345A12325F4B}" type="datetimeFigureOut">
              <a:rPr lang="de-AT" smtClean="0"/>
              <a:t>26.12.2020</a:t>
            </a:fld>
            <a:endParaRPr lang="de-AT"/>
          </a:p>
        </p:txBody>
      </p:sp>
      <p:sp>
        <p:nvSpPr>
          <p:cNvPr id="5" name="Fußzeilenplatzhalter 4">
            <a:extLst>
              <a:ext uri="{FF2B5EF4-FFF2-40B4-BE49-F238E27FC236}">
                <a16:creationId xmlns:a16="http://schemas.microsoft.com/office/drawing/2014/main" id="{CD8EAE60-C936-4F46-BB80-8DEEC0FF98C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AE03D68-A3C8-4092-B9E7-5B3A7FA0DE85}"/>
              </a:ext>
            </a:extLst>
          </p:cNvPr>
          <p:cNvSpPr>
            <a:spLocks noGrp="1"/>
          </p:cNvSpPr>
          <p:nvPr>
            <p:ph type="sldNum" sz="quarter" idx="12"/>
          </p:nvPr>
        </p:nvSpPr>
        <p:spPr/>
        <p:txBody>
          <a:bodyPr/>
          <a:lstStyle/>
          <a:p>
            <a:fld id="{52D0AD7D-2E1A-4BFB-993B-2CD6AB4C84AA}" type="slidenum">
              <a:rPr lang="de-AT" smtClean="0"/>
              <a:t>‹Nr.›</a:t>
            </a:fld>
            <a:endParaRPr lang="de-AT"/>
          </a:p>
        </p:txBody>
      </p:sp>
    </p:spTree>
    <p:extLst>
      <p:ext uri="{BB962C8B-B14F-4D97-AF65-F5344CB8AC3E}">
        <p14:creationId xmlns:p14="http://schemas.microsoft.com/office/powerpoint/2010/main" val="427952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AD0FF8B-1DD2-494E-9DA4-21ACB111E3A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2CDF51E2-6D47-4A9C-86B5-0D6EDBED33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FE28575-B60F-4A9B-86A2-E127550B5A84}"/>
              </a:ext>
            </a:extLst>
          </p:cNvPr>
          <p:cNvSpPr>
            <a:spLocks noGrp="1"/>
          </p:cNvSpPr>
          <p:nvPr>
            <p:ph type="dt" sz="half" idx="10"/>
          </p:nvPr>
        </p:nvSpPr>
        <p:spPr/>
        <p:txBody>
          <a:bodyPr/>
          <a:lstStyle/>
          <a:p>
            <a:fld id="{B9ADD7D5-3827-44B7-928F-345A12325F4B}" type="datetimeFigureOut">
              <a:rPr lang="de-AT" smtClean="0"/>
              <a:t>26.12.2020</a:t>
            </a:fld>
            <a:endParaRPr lang="de-AT"/>
          </a:p>
        </p:txBody>
      </p:sp>
      <p:sp>
        <p:nvSpPr>
          <p:cNvPr id="5" name="Fußzeilenplatzhalter 4">
            <a:extLst>
              <a:ext uri="{FF2B5EF4-FFF2-40B4-BE49-F238E27FC236}">
                <a16:creationId xmlns:a16="http://schemas.microsoft.com/office/drawing/2014/main" id="{9F36FFF4-3E06-4755-AA5A-BD5EFF90C53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0EE68E2E-9176-4FDC-A9E8-772694F04348}"/>
              </a:ext>
            </a:extLst>
          </p:cNvPr>
          <p:cNvSpPr>
            <a:spLocks noGrp="1"/>
          </p:cNvSpPr>
          <p:nvPr>
            <p:ph type="sldNum" sz="quarter" idx="12"/>
          </p:nvPr>
        </p:nvSpPr>
        <p:spPr/>
        <p:txBody>
          <a:bodyPr/>
          <a:lstStyle/>
          <a:p>
            <a:fld id="{52D0AD7D-2E1A-4BFB-993B-2CD6AB4C84AA}" type="slidenum">
              <a:rPr lang="de-AT" smtClean="0"/>
              <a:t>‹Nr.›</a:t>
            </a:fld>
            <a:endParaRPr lang="de-AT"/>
          </a:p>
        </p:txBody>
      </p:sp>
    </p:spTree>
    <p:extLst>
      <p:ext uri="{BB962C8B-B14F-4D97-AF65-F5344CB8AC3E}">
        <p14:creationId xmlns:p14="http://schemas.microsoft.com/office/powerpoint/2010/main" val="347607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DBF5E-C44B-476E-BF18-CECD183B91D0}"/>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CB3451F-1CCF-4063-897C-6127DAC5B80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F9B8552-6A51-4ABF-9273-9B78CBFE9D07}"/>
              </a:ext>
            </a:extLst>
          </p:cNvPr>
          <p:cNvSpPr>
            <a:spLocks noGrp="1"/>
          </p:cNvSpPr>
          <p:nvPr>
            <p:ph type="dt" sz="half" idx="10"/>
          </p:nvPr>
        </p:nvSpPr>
        <p:spPr/>
        <p:txBody>
          <a:bodyPr/>
          <a:lstStyle/>
          <a:p>
            <a:fld id="{B9ADD7D5-3827-44B7-928F-345A12325F4B}" type="datetimeFigureOut">
              <a:rPr lang="de-AT" smtClean="0"/>
              <a:t>26.12.2020</a:t>
            </a:fld>
            <a:endParaRPr lang="de-AT"/>
          </a:p>
        </p:txBody>
      </p:sp>
      <p:sp>
        <p:nvSpPr>
          <p:cNvPr id="5" name="Fußzeilenplatzhalter 4">
            <a:extLst>
              <a:ext uri="{FF2B5EF4-FFF2-40B4-BE49-F238E27FC236}">
                <a16:creationId xmlns:a16="http://schemas.microsoft.com/office/drawing/2014/main" id="{2EC4CDAE-E048-406A-91D0-7E5FA22B2DC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ACF8C96-D419-432A-AE98-DEF952084152}"/>
              </a:ext>
            </a:extLst>
          </p:cNvPr>
          <p:cNvSpPr>
            <a:spLocks noGrp="1"/>
          </p:cNvSpPr>
          <p:nvPr>
            <p:ph type="sldNum" sz="quarter" idx="12"/>
          </p:nvPr>
        </p:nvSpPr>
        <p:spPr/>
        <p:txBody>
          <a:bodyPr/>
          <a:lstStyle/>
          <a:p>
            <a:fld id="{52D0AD7D-2E1A-4BFB-993B-2CD6AB4C84AA}" type="slidenum">
              <a:rPr lang="de-AT" smtClean="0"/>
              <a:t>‹Nr.›</a:t>
            </a:fld>
            <a:endParaRPr lang="de-AT"/>
          </a:p>
        </p:txBody>
      </p:sp>
    </p:spTree>
    <p:extLst>
      <p:ext uri="{BB962C8B-B14F-4D97-AF65-F5344CB8AC3E}">
        <p14:creationId xmlns:p14="http://schemas.microsoft.com/office/powerpoint/2010/main" val="72564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60252-F994-440D-A855-C34B97F2806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53DDB5CC-B644-4CA9-B973-CFAB9729F3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65921C6-9828-4DD8-9E42-DD136EB48189}"/>
              </a:ext>
            </a:extLst>
          </p:cNvPr>
          <p:cNvSpPr>
            <a:spLocks noGrp="1"/>
          </p:cNvSpPr>
          <p:nvPr>
            <p:ph type="dt" sz="half" idx="10"/>
          </p:nvPr>
        </p:nvSpPr>
        <p:spPr/>
        <p:txBody>
          <a:bodyPr/>
          <a:lstStyle/>
          <a:p>
            <a:fld id="{B9ADD7D5-3827-44B7-928F-345A12325F4B}" type="datetimeFigureOut">
              <a:rPr lang="de-AT" smtClean="0"/>
              <a:t>26.12.2020</a:t>
            </a:fld>
            <a:endParaRPr lang="de-AT"/>
          </a:p>
        </p:txBody>
      </p:sp>
      <p:sp>
        <p:nvSpPr>
          <p:cNvPr id="5" name="Fußzeilenplatzhalter 4">
            <a:extLst>
              <a:ext uri="{FF2B5EF4-FFF2-40B4-BE49-F238E27FC236}">
                <a16:creationId xmlns:a16="http://schemas.microsoft.com/office/drawing/2014/main" id="{039C8A14-DC69-41EA-9811-302B85C17FE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6E788F9-ABE4-47EB-BB91-4396D7650856}"/>
              </a:ext>
            </a:extLst>
          </p:cNvPr>
          <p:cNvSpPr>
            <a:spLocks noGrp="1"/>
          </p:cNvSpPr>
          <p:nvPr>
            <p:ph type="sldNum" sz="quarter" idx="12"/>
          </p:nvPr>
        </p:nvSpPr>
        <p:spPr/>
        <p:txBody>
          <a:bodyPr/>
          <a:lstStyle/>
          <a:p>
            <a:fld id="{52D0AD7D-2E1A-4BFB-993B-2CD6AB4C84AA}" type="slidenum">
              <a:rPr lang="de-AT" smtClean="0"/>
              <a:t>‹Nr.›</a:t>
            </a:fld>
            <a:endParaRPr lang="de-AT"/>
          </a:p>
        </p:txBody>
      </p:sp>
    </p:spTree>
    <p:extLst>
      <p:ext uri="{BB962C8B-B14F-4D97-AF65-F5344CB8AC3E}">
        <p14:creationId xmlns:p14="http://schemas.microsoft.com/office/powerpoint/2010/main" val="141785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2865C-0BB5-4D9A-A779-7A319EFA0E25}"/>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F95545C-08C8-48AC-B9BA-E632A5EA6DC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178DD9D0-E641-46ED-A81D-CD1E75BCAC1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66E11A6F-D976-40B7-BF78-900C5F5862AD}"/>
              </a:ext>
            </a:extLst>
          </p:cNvPr>
          <p:cNvSpPr>
            <a:spLocks noGrp="1"/>
          </p:cNvSpPr>
          <p:nvPr>
            <p:ph type="dt" sz="half" idx="10"/>
          </p:nvPr>
        </p:nvSpPr>
        <p:spPr/>
        <p:txBody>
          <a:bodyPr/>
          <a:lstStyle/>
          <a:p>
            <a:fld id="{B9ADD7D5-3827-44B7-928F-345A12325F4B}" type="datetimeFigureOut">
              <a:rPr lang="de-AT" smtClean="0"/>
              <a:t>26.12.2020</a:t>
            </a:fld>
            <a:endParaRPr lang="de-AT"/>
          </a:p>
        </p:txBody>
      </p:sp>
      <p:sp>
        <p:nvSpPr>
          <p:cNvPr id="6" name="Fußzeilenplatzhalter 5">
            <a:extLst>
              <a:ext uri="{FF2B5EF4-FFF2-40B4-BE49-F238E27FC236}">
                <a16:creationId xmlns:a16="http://schemas.microsoft.com/office/drawing/2014/main" id="{526B8F56-AE5B-41EB-A911-208E5EF484F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9788910-23E5-49C9-BE44-C9A7A607160D}"/>
              </a:ext>
            </a:extLst>
          </p:cNvPr>
          <p:cNvSpPr>
            <a:spLocks noGrp="1"/>
          </p:cNvSpPr>
          <p:nvPr>
            <p:ph type="sldNum" sz="quarter" idx="12"/>
          </p:nvPr>
        </p:nvSpPr>
        <p:spPr/>
        <p:txBody>
          <a:bodyPr/>
          <a:lstStyle/>
          <a:p>
            <a:fld id="{52D0AD7D-2E1A-4BFB-993B-2CD6AB4C84AA}" type="slidenum">
              <a:rPr lang="de-AT" smtClean="0"/>
              <a:t>‹Nr.›</a:t>
            </a:fld>
            <a:endParaRPr lang="de-AT"/>
          </a:p>
        </p:txBody>
      </p:sp>
    </p:spTree>
    <p:extLst>
      <p:ext uri="{BB962C8B-B14F-4D97-AF65-F5344CB8AC3E}">
        <p14:creationId xmlns:p14="http://schemas.microsoft.com/office/powerpoint/2010/main" val="323300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007A2-CE6A-4E5B-8E7B-ECC76671A104}"/>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89D4F92D-0B2B-4C6A-8237-E8FC0807F5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1B3EA23-27B3-4A35-B263-80A69F89273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0BC93E28-130B-4D61-B5B0-4B3E8D0CAD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AE82B3D-F615-454D-AFE6-72B43E259B2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8E2AC0C2-83A3-4644-935C-22E95353A38B}"/>
              </a:ext>
            </a:extLst>
          </p:cNvPr>
          <p:cNvSpPr>
            <a:spLocks noGrp="1"/>
          </p:cNvSpPr>
          <p:nvPr>
            <p:ph type="dt" sz="half" idx="10"/>
          </p:nvPr>
        </p:nvSpPr>
        <p:spPr/>
        <p:txBody>
          <a:bodyPr/>
          <a:lstStyle/>
          <a:p>
            <a:fld id="{B9ADD7D5-3827-44B7-928F-345A12325F4B}" type="datetimeFigureOut">
              <a:rPr lang="de-AT" smtClean="0"/>
              <a:t>26.12.2020</a:t>
            </a:fld>
            <a:endParaRPr lang="de-AT"/>
          </a:p>
        </p:txBody>
      </p:sp>
      <p:sp>
        <p:nvSpPr>
          <p:cNvPr id="8" name="Fußzeilenplatzhalter 7">
            <a:extLst>
              <a:ext uri="{FF2B5EF4-FFF2-40B4-BE49-F238E27FC236}">
                <a16:creationId xmlns:a16="http://schemas.microsoft.com/office/drawing/2014/main" id="{DFB07EB8-02E1-4B69-932F-C0F5EB418960}"/>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ADB1176A-6B73-4350-8DBC-9ACDD5EFE250}"/>
              </a:ext>
            </a:extLst>
          </p:cNvPr>
          <p:cNvSpPr>
            <a:spLocks noGrp="1"/>
          </p:cNvSpPr>
          <p:nvPr>
            <p:ph type="sldNum" sz="quarter" idx="12"/>
          </p:nvPr>
        </p:nvSpPr>
        <p:spPr/>
        <p:txBody>
          <a:bodyPr/>
          <a:lstStyle/>
          <a:p>
            <a:fld id="{52D0AD7D-2E1A-4BFB-993B-2CD6AB4C84AA}" type="slidenum">
              <a:rPr lang="de-AT" smtClean="0"/>
              <a:t>‹Nr.›</a:t>
            </a:fld>
            <a:endParaRPr lang="de-AT"/>
          </a:p>
        </p:txBody>
      </p:sp>
    </p:spTree>
    <p:extLst>
      <p:ext uri="{BB962C8B-B14F-4D97-AF65-F5344CB8AC3E}">
        <p14:creationId xmlns:p14="http://schemas.microsoft.com/office/powerpoint/2010/main" val="210375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F990B-B29E-47ED-9AD8-9596E27592E1}"/>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EC8E00F-244D-4504-80C7-AC97A48D9EF5}"/>
              </a:ext>
            </a:extLst>
          </p:cNvPr>
          <p:cNvSpPr>
            <a:spLocks noGrp="1"/>
          </p:cNvSpPr>
          <p:nvPr>
            <p:ph type="dt" sz="half" idx="10"/>
          </p:nvPr>
        </p:nvSpPr>
        <p:spPr/>
        <p:txBody>
          <a:bodyPr/>
          <a:lstStyle/>
          <a:p>
            <a:fld id="{B9ADD7D5-3827-44B7-928F-345A12325F4B}" type="datetimeFigureOut">
              <a:rPr lang="de-AT" smtClean="0"/>
              <a:t>26.12.2020</a:t>
            </a:fld>
            <a:endParaRPr lang="de-AT"/>
          </a:p>
        </p:txBody>
      </p:sp>
      <p:sp>
        <p:nvSpPr>
          <p:cNvPr id="4" name="Fußzeilenplatzhalter 3">
            <a:extLst>
              <a:ext uri="{FF2B5EF4-FFF2-40B4-BE49-F238E27FC236}">
                <a16:creationId xmlns:a16="http://schemas.microsoft.com/office/drawing/2014/main" id="{43B6FDB2-F633-4E2E-8217-6530C50C0DDD}"/>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0ECC8B27-0B46-406B-8968-7E6BE91F240A}"/>
              </a:ext>
            </a:extLst>
          </p:cNvPr>
          <p:cNvSpPr>
            <a:spLocks noGrp="1"/>
          </p:cNvSpPr>
          <p:nvPr>
            <p:ph type="sldNum" sz="quarter" idx="12"/>
          </p:nvPr>
        </p:nvSpPr>
        <p:spPr/>
        <p:txBody>
          <a:bodyPr/>
          <a:lstStyle/>
          <a:p>
            <a:fld id="{52D0AD7D-2E1A-4BFB-993B-2CD6AB4C84AA}" type="slidenum">
              <a:rPr lang="de-AT" smtClean="0"/>
              <a:t>‹Nr.›</a:t>
            </a:fld>
            <a:endParaRPr lang="de-AT"/>
          </a:p>
        </p:txBody>
      </p:sp>
    </p:spTree>
    <p:extLst>
      <p:ext uri="{BB962C8B-B14F-4D97-AF65-F5344CB8AC3E}">
        <p14:creationId xmlns:p14="http://schemas.microsoft.com/office/powerpoint/2010/main" val="351465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CA60C87-E781-46D4-89EB-730CACB19F11}"/>
              </a:ext>
            </a:extLst>
          </p:cNvPr>
          <p:cNvSpPr>
            <a:spLocks noGrp="1"/>
          </p:cNvSpPr>
          <p:nvPr>
            <p:ph type="dt" sz="half" idx="10"/>
          </p:nvPr>
        </p:nvSpPr>
        <p:spPr/>
        <p:txBody>
          <a:bodyPr/>
          <a:lstStyle/>
          <a:p>
            <a:fld id="{B9ADD7D5-3827-44B7-928F-345A12325F4B}" type="datetimeFigureOut">
              <a:rPr lang="de-AT" smtClean="0"/>
              <a:t>26.12.2020</a:t>
            </a:fld>
            <a:endParaRPr lang="de-AT"/>
          </a:p>
        </p:txBody>
      </p:sp>
      <p:sp>
        <p:nvSpPr>
          <p:cNvPr id="3" name="Fußzeilenplatzhalter 2">
            <a:extLst>
              <a:ext uri="{FF2B5EF4-FFF2-40B4-BE49-F238E27FC236}">
                <a16:creationId xmlns:a16="http://schemas.microsoft.com/office/drawing/2014/main" id="{CE7942E3-B7DE-41C9-B507-7EB3210270C6}"/>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FE7621F-C03E-414D-9280-4759B83100B8}"/>
              </a:ext>
            </a:extLst>
          </p:cNvPr>
          <p:cNvSpPr>
            <a:spLocks noGrp="1"/>
          </p:cNvSpPr>
          <p:nvPr>
            <p:ph type="sldNum" sz="quarter" idx="12"/>
          </p:nvPr>
        </p:nvSpPr>
        <p:spPr/>
        <p:txBody>
          <a:bodyPr/>
          <a:lstStyle/>
          <a:p>
            <a:fld id="{52D0AD7D-2E1A-4BFB-993B-2CD6AB4C84AA}" type="slidenum">
              <a:rPr lang="de-AT" smtClean="0"/>
              <a:t>‹Nr.›</a:t>
            </a:fld>
            <a:endParaRPr lang="de-AT"/>
          </a:p>
        </p:txBody>
      </p:sp>
    </p:spTree>
    <p:extLst>
      <p:ext uri="{BB962C8B-B14F-4D97-AF65-F5344CB8AC3E}">
        <p14:creationId xmlns:p14="http://schemas.microsoft.com/office/powerpoint/2010/main" val="297447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5D284-C324-48FE-9C85-E6C75FE5273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71FAD53B-0D87-4B82-A06E-BF836346A1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1F57176-2523-4807-8F8A-391D50382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0F67838-81DC-461A-8D5C-9B08D87E1524}"/>
              </a:ext>
            </a:extLst>
          </p:cNvPr>
          <p:cNvSpPr>
            <a:spLocks noGrp="1"/>
          </p:cNvSpPr>
          <p:nvPr>
            <p:ph type="dt" sz="half" idx="10"/>
          </p:nvPr>
        </p:nvSpPr>
        <p:spPr/>
        <p:txBody>
          <a:bodyPr/>
          <a:lstStyle/>
          <a:p>
            <a:fld id="{B9ADD7D5-3827-44B7-928F-345A12325F4B}" type="datetimeFigureOut">
              <a:rPr lang="de-AT" smtClean="0"/>
              <a:t>26.12.2020</a:t>
            </a:fld>
            <a:endParaRPr lang="de-AT"/>
          </a:p>
        </p:txBody>
      </p:sp>
      <p:sp>
        <p:nvSpPr>
          <p:cNvPr id="6" name="Fußzeilenplatzhalter 5">
            <a:extLst>
              <a:ext uri="{FF2B5EF4-FFF2-40B4-BE49-F238E27FC236}">
                <a16:creationId xmlns:a16="http://schemas.microsoft.com/office/drawing/2014/main" id="{BBEA7E70-751A-4947-8866-102FB9525F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85026CD-3B6A-459A-9FA3-C29BFD095DBB}"/>
              </a:ext>
            </a:extLst>
          </p:cNvPr>
          <p:cNvSpPr>
            <a:spLocks noGrp="1"/>
          </p:cNvSpPr>
          <p:nvPr>
            <p:ph type="sldNum" sz="quarter" idx="12"/>
          </p:nvPr>
        </p:nvSpPr>
        <p:spPr/>
        <p:txBody>
          <a:bodyPr/>
          <a:lstStyle/>
          <a:p>
            <a:fld id="{52D0AD7D-2E1A-4BFB-993B-2CD6AB4C84AA}" type="slidenum">
              <a:rPr lang="de-AT" smtClean="0"/>
              <a:t>‹Nr.›</a:t>
            </a:fld>
            <a:endParaRPr lang="de-AT"/>
          </a:p>
        </p:txBody>
      </p:sp>
    </p:spTree>
    <p:extLst>
      <p:ext uri="{BB962C8B-B14F-4D97-AF65-F5344CB8AC3E}">
        <p14:creationId xmlns:p14="http://schemas.microsoft.com/office/powerpoint/2010/main" val="223800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AD0F9-3507-470A-9F47-BE4292E79A3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D73B5A87-67D6-4A98-BFC0-D385E7A42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FB39F4AD-BC0B-4E87-8B24-966F9BE8C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C2F50C-F025-45DC-98AA-B1B7F90B5D4E}"/>
              </a:ext>
            </a:extLst>
          </p:cNvPr>
          <p:cNvSpPr>
            <a:spLocks noGrp="1"/>
          </p:cNvSpPr>
          <p:nvPr>
            <p:ph type="dt" sz="half" idx="10"/>
          </p:nvPr>
        </p:nvSpPr>
        <p:spPr/>
        <p:txBody>
          <a:bodyPr/>
          <a:lstStyle/>
          <a:p>
            <a:fld id="{B9ADD7D5-3827-44B7-928F-345A12325F4B}" type="datetimeFigureOut">
              <a:rPr lang="de-AT" smtClean="0"/>
              <a:t>26.12.2020</a:t>
            </a:fld>
            <a:endParaRPr lang="de-AT"/>
          </a:p>
        </p:txBody>
      </p:sp>
      <p:sp>
        <p:nvSpPr>
          <p:cNvPr id="6" name="Fußzeilenplatzhalter 5">
            <a:extLst>
              <a:ext uri="{FF2B5EF4-FFF2-40B4-BE49-F238E27FC236}">
                <a16:creationId xmlns:a16="http://schemas.microsoft.com/office/drawing/2014/main" id="{8F045114-11BD-4EDF-8F12-64C6F92F0797}"/>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AC2847F-1435-4492-97AA-5F3095F47302}"/>
              </a:ext>
            </a:extLst>
          </p:cNvPr>
          <p:cNvSpPr>
            <a:spLocks noGrp="1"/>
          </p:cNvSpPr>
          <p:nvPr>
            <p:ph type="sldNum" sz="quarter" idx="12"/>
          </p:nvPr>
        </p:nvSpPr>
        <p:spPr/>
        <p:txBody>
          <a:bodyPr/>
          <a:lstStyle/>
          <a:p>
            <a:fld id="{52D0AD7D-2E1A-4BFB-993B-2CD6AB4C84AA}" type="slidenum">
              <a:rPr lang="de-AT" smtClean="0"/>
              <a:t>‹Nr.›</a:t>
            </a:fld>
            <a:endParaRPr lang="de-AT"/>
          </a:p>
        </p:txBody>
      </p:sp>
    </p:spTree>
    <p:extLst>
      <p:ext uri="{BB962C8B-B14F-4D97-AF65-F5344CB8AC3E}">
        <p14:creationId xmlns:p14="http://schemas.microsoft.com/office/powerpoint/2010/main" val="129562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pexels.com/de-de/foto/berg-desktop-hintergrund-draussen-hd-wallpaper-1775862/"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9000" b="-9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FC1872C-DA90-470A-8FFA-7EDBBB4888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D25608DD-4D49-4D3D-BB91-FBA8E8981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5C63D17-E5EE-4383-9283-35E6E3F89E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DD7D5-3827-44B7-928F-345A12325F4B}" type="datetimeFigureOut">
              <a:rPr lang="de-AT" smtClean="0"/>
              <a:t>26.12.2020</a:t>
            </a:fld>
            <a:endParaRPr lang="de-AT"/>
          </a:p>
        </p:txBody>
      </p:sp>
      <p:sp>
        <p:nvSpPr>
          <p:cNvPr id="5" name="Fußzeilenplatzhalter 4">
            <a:extLst>
              <a:ext uri="{FF2B5EF4-FFF2-40B4-BE49-F238E27FC236}">
                <a16:creationId xmlns:a16="http://schemas.microsoft.com/office/drawing/2014/main" id="{6A28D2B3-A36F-4966-AC3B-287B31465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1743BA41-849A-4430-8954-56F2E2DEA7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0AD7D-2E1A-4BFB-993B-2CD6AB4C84AA}" type="slidenum">
              <a:rPr lang="de-AT" smtClean="0"/>
              <a:t>‹Nr.›</a:t>
            </a:fld>
            <a:endParaRPr lang="de-AT"/>
          </a:p>
        </p:txBody>
      </p:sp>
    </p:spTree>
    <p:extLst>
      <p:ext uri="{BB962C8B-B14F-4D97-AF65-F5344CB8AC3E}">
        <p14:creationId xmlns:p14="http://schemas.microsoft.com/office/powerpoint/2010/main" val="3387534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n2lpGOGADRs?feature=oemb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a_8wXJT5v5M?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zWLk0Vvlo4Y?start=19&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bahaizitate.de/lesen/bahaullah-die-verborgenen-worte/#5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n 3" title="&quot;Make Us Rich in Thee&quot; by Nica">
            <a:hlinkClick r:id="" action="ppaction://media"/>
            <a:extLst>
              <a:ext uri="{FF2B5EF4-FFF2-40B4-BE49-F238E27FC236}">
                <a16:creationId xmlns:a16="http://schemas.microsoft.com/office/drawing/2014/main" id="{0A9F7C8E-AA69-4F2F-8AF2-FF9BE8288D55}"/>
              </a:ext>
            </a:extLst>
          </p:cNvPr>
          <p:cNvPicPr>
            <a:picLocks noRot="1" noChangeAspect="1"/>
          </p:cNvPicPr>
          <p:nvPr>
            <a:videoFile r:link="rId1"/>
          </p:nvPr>
        </p:nvPicPr>
        <p:blipFill>
          <a:blip r:embed="rId3"/>
          <a:stretch>
            <a:fillRect/>
          </a:stretch>
        </p:blipFill>
        <p:spPr>
          <a:xfrm>
            <a:off x="282575" y="187325"/>
            <a:ext cx="11469336" cy="6480175"/>
          </a:xfrm>
          <a:prstGeom prst="rect">
            <a:avLst/>
          </a:prstGeom>
        </p:spPr>
      </p:pic>
    </p:spTree>
    <p:extLst>
      <p:ext uri="{BB962C8B-B14F-4D97-AF65-F5344CB8AC3E}">
        <p14:creationId xmlns:p14="http://schemas.microsoft.com/office/powerpoint/2010/main" val="203650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A95ED61-C5EE-4601-8DE1-C8BCE29030A8}"/>
              </a:ext>
            </a:extLst>
          </p:cNvPr>
          <p:cNvSpPr txBox="1"/>
          <p:nvPr/>
        </p:nvSpPr>
        <p:spPr>
          <a:xfrm>
            <a:off x="619125" y="685801"/>
            <a:ext cx="11191875" cy="4093428"/>
          </a:xfrm>
          <a:prstGeom prst="rect">
            <a:avLst/>
          </a:prstGeom>
          <a:noFill/>
        </p:spPr>
        <p:txBody>
          <a:bodyPr wrap="square">
            <a:spAutoFit/>
          </a:bodyPr>
          <a:lstStyle/>
          <a:p>
            <a:pPr algn="ctr"/>
            <a:r>
              <a:rPr lang="de-AT" sz="2400" dirty="0">
                <a:effectLst/>
              </a:rPr>
              <a:t>O mein Gott! Du siehst, wie wir nach Deinem Willen streben, den Blick auf den Horizont Deines Erbarmens gerichtet, wie wir um Dein Licht beten und Deine Erleuchtung suchen.</a:t>
            </a:r>
          </a:p>
          <a:p>
            <a:pPr algn="ctr"/>
            <a:r>
              <a:rPr lang="de-AT" sz="2400" dirty="0">
                <a:effectLst/>
              </a:rPr>
              <a:t>Wir bitten Dich, o Du Geliebter der Herzen, Du Hoffnung der Liebenden, mache uns rein und frei von Begierde. Gib, dass wir Deinem Befehl folgen, unseren schalen Vergnügungen entsagen und nach Deinem Wohlgefallen trachten. O Gott, schmücke uns mit dem Gewande Deiner Tugenden, erleuchte uns mit der Loslösung Licht. Steh uns bei, o Gott, mit den Heerscharen weiser Rede, Dein Wort in Deinem Volke zu verbreiten und Dein Gebot unter Deinen Dienern aufzurichten. Du bist gewaltig in allen Dingen, in Deiner Hand hältst Du die Zügel allen Geschehens.</a:t>
            </a:r>
          </a:p>
          <a:p>
            <a:pPr algn="ctr"/>
            <a:r>
              <a:rPr lang="de-AT" sz="2400" dirty="0">
                <a:effectLst/>
              </a:rPr>
              <a:t>Es gibt keinen Gott außer Dir, dem Vergebenden, dem Liebenden.</a:t>
            </a:r>
          </a:p>
          <a:p>
            <a:pPr algn="ctr"/>
            <a:r>
              <a:rPr lang="de-AT" sz="2000" dirty="0">
                <a:effectLst/>
              </a:rPr>
              <a:t>Bahá’u’lláh</a:t>
            </a:r>
          </a:p>
        </p:txBody>
      </p:sp>
      <p:sp>
        <p:nvSpPr>
          <p:cNvPr id="4" name="Rechteck 3">
            <a:extLst>
              <a:ext uri="{FF2B5EF4-FFF2-40B4-BE49-F238E27FC236}">
                <a16:creationId xmlns:a16="http://schemas.microsoft.com/office/drawing/2014/main" id="{98F4DDF7-89D4-445E-A86B-D1C068BE931F}"/>
              </a:ext>
            </a:extLst>
          </p:cNvPr>
          <p:cNvSpPr/>
          <p:nvPr/>
        </p:nvSpPr>
        <p:spPr>
          <a:xfrm>
            <a:off x="11314538" y="5934670"/>
            <a:ext cx="535724"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9</a:t>
            </a:r>
          </a:p>
        </p:txBody>
      </p:sp>
    </p:spTree>
    <p:extLst>
      <p:ext uri="{BB962C8B-B14F-4D97-AF65-F5344CB8AC3E}">
        <p14:creationId xmlns:p14="http://schemas.microsoft.com/office/powerpoint/2010/main" val="3262609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1C825EB-8847-4F8F-B01F-A5A8942DE520}"/>
              </a:ext>
            </a:extLst>
          </p:cNvPr>
          <p:cNvSpPr txBox="1"/>
          <p:nvPr/>
        </p:nvSpPr>
        <p:spPr>
          <a:xfrm>
            <a:off x="990600" y="1504950"/>
            <a:ext cx="10363200" cy="3385542"/>
          </a:xfrm>
          <a:prstGeom prst="rect">
            <a:avLst/>
          </a:prstGeom>
          <a:noFill/>
        </p:spPr>
        <p:txBody>
          <a:bodyPr wrap="square">
            <a:spAutoFit/>
          </a:bodyPr>
          <a:lstStyle/>
          <a:p>
            <a:pPr algn="ctr"/>
            <a:r>
              <a:rPr lang="de-AT" sz="2800" dirty="0">
                <a:effectLst/>
              </a:rPr>
              <a:t>O Herr, mein Gott! Stehe Deinen Geliebten bei, in Deinem Glauben fest zu sein, auf Deinen Wegen zu wandeln und in Deiner Sache standhaft zu sein. Schenke ihnen Deine Gnade, dass sie dem Ansturm der Selbstsucht und Leidenschaft widerstehen und dem Lichte göttlicher Führung folgen. Du bist der Gewaltige, der Gnädige, der Selbstbestehende, der Lehensherr, der Mitleidige, der Allmächtige, der Allgütige.</a:t>
            </a:r>
          </a:p>
          <a:p>
            <a:pPr algn="ctr"/>
            <a:r>
              <a:rPr lang="de-AT" dirty="0">
                <a:effectLst/>
              </a:rPr>
              <a:t>‘</a:t>
            </a:r>
            <a:r>
              <a:rPr lang="de-AT" dirty="0" err="1">
                <a:effectLst/>
              </a:rPr>
              <a:t>Abdu’l-Bahá</a:t>
            </a:r>
            <a:endParaRPr lang="de-AT" dirty="0">
              <a:effectLst/>
            </a:endParaRPr>
          </a:p>
        </p:txBody>
      </p:sp>
      <p:sp>
        <p:nvSpPr>
          <p:cNvPr id="4" name="Rechteck 3">
            <a:extLst>
              <a:ext uri="{FF2B5EF4-FFF2-40B4-BE49-F238E27FC236}">
                <a16:creationId xmlns:a16="http://schemas.microsoft.com/office/drawing/2014/main" id="{4AA1D7DB-B880-4953-A402-C2DC5C182FD2}"/>
              </a:ext>
            </a:extLst>
          </p:cNvPr>
          <p:cNvSpPr/>
          <p:nvPr/>
        </p:nvSpPr>
        <p:spPr>
          <a:xfrm>
            <a:off x="10929460" y="5934670"/>
            <a:ext cx="886781"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10</a:t>
            </a:r>
          </a:p>
        </p:txBody>
      </p:sp>
    </p:spTree>
    <p:extLst>
      <p:ext uri="{BB962C8B-B14F-4D97-AF65-F5344CB8AC3E}">
        <p14:creationId xmlns:p14="http://schemas.microsoft.com/office/powerpoint/2010/main" val="343147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quot;My Light is in Thee&quot; by Alia Azad">
            <a:hlinkClick r:id="" action="ppaction://media"/>
            <a:extLst>
              <a:ext uri="{FF2B5EF4-FFF2-40B4-BE49-F238E27FC236}">
                <a16:creationId xmlns:a16="http://schemas.microsoft.com/office/drawing/2014/main" id="{A0D5DC6B-E226-46D8-9AE7-10AE838C1C99}"/>
              </a:ext>
            </a:extLst>
          </p:cNvPr>
          <p:cNvPicPr>
            <a:picLocks noRot="1" noChangeAspect="1"/>
          </p:cNvPicPr>
          <p:nvPr>
            <a:videoFile r:link="rId1"/>
          </p:nvPr>
        </p:nvPicPr>
        <p:blipFill>
          <a:blip r:embed="rId3"/>
          <a:stretch>
            <a:fillRect/>
          </a:stretch>
        </p:blipFill>
        <p:spPr>
          <a:xfrm>
            <a:off x="1035050" y="196850"/>
            <a:ext cx="10778141" cy="6089650"/>
          </a:xfrm>
          <a:prstGeom prst="rect">
            <a:avLst/>
          </a:prstGeom>
        </p:spPr>
      </p:pic>
    </p:spTree>
    <p:extLst>
      <p:ext uri="{BB962C8B-B14F-4D97-AF65-F5344CB8AC3E}">
        <p14:creationId xmlns:p14="http://schemas.microsoft.com/office/powerpoint/2010/main" val="299939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Be as a Lamp">
            <a:hlinkClick r:id="" action="ppaction://media"/>
            <a:extLst>
              <a:ext uri="{FF2B5EF4-FFF2-40B4-BE49-F238E27FC236}">
                <a16:creationId xmlns:a16="http://schemas.microsoft.com/office/drawing/2014/main" id="{829B9722-1D20-41A3-8CD6-A1CCCD61334F}"/>
              </a:ext>
            </a:extLst>
          </p:cNvPr>
          <p:cNvPicPr>
            <a:picLocks noRot="1" noChangeAspect="1"/>
          </p:cNvPicPr>
          <p:nvPr>
            <a:videoFile r:link="rId1"/>
          </p:nvPr>
        </p:nvPicPr>
        <p:blipFill>
          <a:blip r:embed="rId3"/>
          <a:stretch>
            <a:fillRect/>
          </a:stretch>
        </p:blipFill>
        <p:spPr>
          <a:xfrm>
            <a:off x="663575" y="368300"/>
            <a:ext cx="11199602" cy="6327775"/>
          </a:xfrm>
          <a:prstGeom prst="rect">
            <a:avLst/>
          </a:prstGeom>
        </p:spPr>
      </p:pic>
    </p:spTree>
    <p:extLst>
      <p:ext uri="{BB962C8B-B14F-4D97-AF65-F5344CB8AC3E}">
        <p14:creationId xmlns:p14="http://schemas.microsoft.com/office/powerpoint/2010/main" val="334140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B7A184C-1450-4C2D-9A02-5CD03E67F915}"/>
              </a:ext>
            </a:extLst>
          </p:cNvPr>
          <p:cNvSpPr txBox="1"/>
          <p:nvPr/>
        </p:nvSpPr>
        <p:spPr>
          <a:xfrm>
            <a:off x="2571750" y="1985486"/>
            <a:ext cx="8172450" cy="2831544"/>
          </a:xfrm>
          <a:prstGeom prst="rect">
            <a:avLst/>
          </a:prstGeom>
          <a:noFill/>
        </p:spPr>
        <p:txBody>
          <a:bodyPr wrap="square">
            <a:spAutoFit/>
          </a:bodyPr>
          <a:lstStyle/>
          <a:p>
            <a:pPr algn="ctr"/>
            <a:r>
              <a:rPr lang="de-AT" sz="3200" dirty="0">
                <a:effectLst/>
              </a:rPr>
              <a:t>Sprich: O Gott, mein Gott! </a:t>
            </a:r>
          </a:p>
          <a:p>
            <a:pPr algn="ctr"/>
            <a:r>
              <a:rPr lang="de-AT" sz="3200" dirty="0">
                <a:effectLst/>
              </a:rPr>
              <a:t>Schmücke mein Haupt mit der Krone des Rechts und meinen Tempel mit der Zier der Treue. Wahrlich, Du bist der Besitzer aller Gnadengaben.</a:t>
            </a:r>
          </a:p>
          <a:p>
            <a:pPr algn="ctr"/>
            <a:r>
              <a:rPr lang="de-AT" dirty="0">
                <a:effectLst/>
              </a:rPr>
              <a:t>Bahá’u’lláh</a:t>
            </a:r>
          </a:p>
        </p:txBody>
      </p:sp>
      <p:sp>
        <p:nvSpPr>
          <p:cNvPr id="4" name="Rechteck 3">
            <a:extLst>
              <a:ext uri="{FF2B5EF4-FFF2-40B4-BE49-F238E27FC236}">
                <a16:creationId xmlns:a16="http://schemas.microsoft.com/office/drawing/2014/main" id="{E99EB958-8FC2-49EB-9DD9-FC8701588E7C}"/>
              </a:ext>
            </a:extLst>
          </p:cNvPr>
          <p:cNvSpPr/>
          <p:nvPr/>
        </p:nvSpPr>
        <p:spPr>
          <a:xfrm>
            <a:off x="11447888" y="5934670"/>
            <a:ext cx="535724"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Tree>
    <p:extLst>
      <p:ext uri="{BB962C8B-B14F-4D97-AF65-F5344CB8AC3E}">
        <p14:creationId xmlns:p14="http://schemas.microsoft.com/office/powerpoint/2010/main" val="274680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95A8EC2-FE3A-4D15-A324-F5AA604F79BA}"/>
              </a:ext>
            </a:extLst>
          </p:cNvPr>
          <p:cNvSpPr txBox="1"/>
          <p:nvPr/>
        </p:nvSpPr>
        <p:spPr>
          <a:xfrm>
            <a:off x="200024" y="1234274"/>
            <a:ext cx="11668125" cy="3785652"/>
          </a:xfrm>
          <a:prstGeom prst="rect">
            <a:avLst/>
          </a:prstGeom>
          <a:solidFill>
            <a:schemeClr val="bg1">
              <a:alpha val="19000"/>
            </a:schemeClr>
          </a:solidFill>
        </p:spPr>
        <p:txBody>
          <a:bodyPr wrap="square">
            <a:spAutoFit/>
          </a:bodyPr>
          <a:lstStyle/>
          <a:p>
            <a:pPr algn="ctr"/>
            <a:r>
              <a:rPr lang="de-AT" sz="2400" dirty="0"/>
              <a:t>Ich stelle fest, dass England wohl darum weiß; man ist geistig rege. Aber Ihre Armen sind so schrecklich arm! Das sollte nicht sein. Zum einen leben Sie in Wohlstand und großem Luxus, zum anderen leben Männer und Frauen in allergrößter Not und hungern. Dieser enorme Gegensatz  ist einer der Schandflecken für die Zivilisation dieses erleuchteten Zeitalters.</a:t>
            </a:r>
            <a:br>
              <a:rPr lang="de-AT" sz="2400" dirty="0"/>
            </a:br>
            <a:r>
              <a:rPr lang="de-AT" sz="2400" dirty="0"/>
              <a:t>Sie müssen sich wesentlich ernsthafter um die Besserung der Lebensbedingungen der Armen kümmern. Ruhen Sie nicht, bis jeder einzelne, mit dem Sie zu tun haben, für Sie wie ein eigenes Familienmitglied ist. Betrachten Sie jeden entweder als Vater oder Bruder oder Schwester oder Mutter oder als Kind. Wenn Sie das erreichen, werden sich Ihre Probleme lösen und Sie werden wissen, was zu tun ist. Dies besagt die Lehre </a:t>
            </a:r>
            <a:r>
              <a:rPr lang="de-AT" sz="2400" dirty="0" err="1"/>
              <a:t>Bahá´u´llahs</a:t>
            </a:r>
            <a:r>
              <a:rPr lang="de-AT" sz="2400" dirty="0"/>
              <a:t>.</a:t>
            </a:r>
          </a:p>
          <a:p>
            <a:pPr algn="ctr"/>
            <a:r>
              <a:rPr lang="de-AT" dirty="0" err="1"/>
              <a:t>Abdu´l</a:t>
            </a:r>
            <a:r>
              <a:rPr lang="de-AT" dirty="0"/>
              <a:t>-Baha, aus: Ansprachen in London</a:t>
            </a:r>
          </a:p>
        </p:txBody>
      </p:sp>
      <p:sp>
        <p:nvSpPr>
          <p:cNvPr id="4" name="Rechteck 3">
            <a:extLst>
              <a:ext uri="{FF2B5EF4-FFF2-40B4-BE49-F238E27FC236}">
                <a16:creationId xmlns:a16="http://schemas.microsoft.com/office/drawing/2014/main" id="{D1A87241-F924-47B5-83D7-E0C94C814D58}"/>
              </a:ext>
            </a:extLst>
          </p:cNvPr>
          <p:cNvSpPr/>
          <p:nvPr/>
        </p:nvSpPr>
        <p:spPr>
          <a:xfrm>
            <a:off x="11476463" y="5934670"/>
            <a:ext cx="535724"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Tree>
    <p:extLst>
      <p:ext uri="{BB962C8B-B14F-4D97-AF65-F5344CB8AC3E}">
        <p14:creationId xmlns:p14="http://schemas.microsoft.com/office/powerpoint/2010/main" val="427034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D648C44-D783-487A-A8EA-1F5CB4B6C895}"/>
              </a:ext>
            </a:extLst>
          </p:cNvPr>
          <p:cNvSpPr txBox="1"/>
          <p:nvPr/>
        </p:nvSpPr>
        <p:spPr>
          <a:xfrm>
            <a:off x="457200" y="1190625"/>
            <a:ext cx="11391900" cy="3323987"/>
          </a:xfrm>
          <a:prstGeom prst="rect">
            <a:avLst/>
          </a:prstGeom>
          <a:noFill/>
        </p:spPr>
        <p:txBody>
          <a:bodyPr wrap="square">
            <a:spAutoFit/>
          </a:bodyPr>
          <a:lstStyle/>
          <a:p>
            <a:pPr algn="ctr"/>
            <a:r>
              <a:rPr lang="de-AT" sz="2400" dirty="0"/>
              <a:t>Am Morgen des dritten Tages besuchte Ihn beim Frühstück ein Domherr der anglikanischen Kirche. Das Gespräch kam auf das zögerliche Widerstreben der Reichen, sich von ihren Besitztümern zu trennen, und </a:t>
            </a:r>
            <a:r>
              <a:rPr lang="de-AT" sz="2400" dirty="0" err="1"/>
              <a:t>Abdu´l-Bahá</a:t>
            </a:r>
            <a:r>
              <a:rPr lang="de-AT" sz="2400" dirty="0"/>
              <a:t> zitierte den Ausspruch Jesu: „Wie selten werden die Reichen ins Himmelreich kommen.“</a:t>
            </a:r>
          </a:p>
          <a:p>
            <a:pPr algn="ctr"/>
            <a:r>
              <a:rPr lang="de-AT" sz="2400" dirty="0"/>
              <a:t>Er sagte, der wahre Sucher werde erst dann frohgemut den Pfad des Verzichtes beschreiten, wenn er erkenne, dass die Bindung an das Materielle ihn von seinem geistigen Erbe fernhalte. </a:t>
            </a:r>
          </a:p>
          <a:p>
            <a:pPr algn="ctr"/>
            <a:r>
              <a:rPr lang="de-AT" sz="2400" dirty="0"/>
              <a:t>Dann werde der Reiche seinen weltlichen Besitz freudig mit dem Bedürftigen teilen.</a:t>
            </a:r>
          </a:p>
          <a:p>
            <a:pPr algn="ctr"/>
            <a:r>
              <a:rPr lang="de-AT" dirty="0" err="1"/>
              <a:t>Abdu´l</a:t>
            </a:r>
            <a:r>
              <a:rPr lang="de-AT" dirty="0"/>
              <a:t>-Baha, aus: Ansprachen in London</a:t>
            </a:r>
          </a:p>
        </p:txBody>
      </p:sp>
      <p:sp>
        <p:nvSpPr>
          <p:cNvPr id="4" name="Rechteck 3">
            <a:extLst>
              <a:ext uri="{FF2B5EF4-FFF2-40B4-BE49-F238E27FC236}">
                <a16:creationId xmlns:a16="http://schemas.microsoft.com/office/drawing/2014/main" id="{73EBC064-7202-423E-9A12-352E5A28AEF1}"/>
              </a:ext>
            </a:extLst>
          </p:cNvPr>
          <p:cNvSpPr/>
          <p:nvPr/>
        </p:nvSpPr>
        <p:spPr>
          <a:xfrm>
            <a:off x="11543138" y="5934670"/>
            <a:ext cx="535724"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Tree>
    <p:extLst>
      <p:ext uri="{BB962C8B-B14F-4D97-AF65-F5344CB8AC3E}">
        <p14:creationId xmlns:p14="http://schemas.microsoft.com/office/powerpoint/2010/main" val="20667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ACB8FB4-CDAD-4E42-93D3-FE7442DE1497}"/>
              </a:ext>
            </a:extLst>
          </p:cNvPr>
          <p:cNvSpPr>
            <a:spLocks noGrp="1"/>
          </p:cNvSpPr>
          <p:nvPr>
            <p:ph idx="1"/>
          </p:nvPr>
        </p:nvSpPr>
        <p:spPr>
          <a:xfrm>
            <a:off x="1638301" y="2654300"/>
            <a:ext cx="9980998" cy="2187082"/>
          </a:xfrm>
        </p:spPr>
        <p:txBody>
          <a:bodyPr/>
          <a:lstStyle/>
          <a:p>
            <a:pPr marL="0" indent="0" algn="ctr">
              <a:buNone/>
            </a:pPr>
            <a:r>
              <a:rPr lang="de-AT" sz="3200" dirty="0">
                <a:effectLst/>
                <a:latin typeface="Arial" panose="020B0604020202020204" pitchFamily="34" charset="0"/>
              </a:rPr>
              <a:t>Wahren Verlust erleidet, wer seine Tage in völliger Unkenntnis über sein wahres Selbst verbringt. </a:t>
            </a:r>
          </a:p>
          <a:p>
            <a:pPr marL="0" indent="0" algn="ctr">
              <a:buNone/>
            </a:pPr>
            <a:r>
              <a:rPr lang="de-AT" sz="1800" dirty="0">
                <a:effectLst/>
                <a:latin typeface="Arial" panose="020B0604020202020204" pitchFamily="34" charset="0"/>
              </a:rPr>
              <a:t>Bahá'u'lláh</a:t>
            </a:r>
            <a:endParaRPr lang="de-AT" sz="1800" dirty="0"/>
          </a:p>
        </p:txBody>
      </p:sp>
      <p:sp>
        <p:nvSpPr>
          <p:cNvPr id="4" name="Rechteck 3">
            <a:extLst>
              <a:ext uri="{FF2B5EF4-FFF2-40B4-BE49-F238E27FC236}">
                <a16:creationId xmlns:a16="http://schemas.microsoft.com/office/drawing/2014/main" id="{E71200B6-CD2A-4F27-AEB9-18673CE2B4AC}"/>
              </a:ext>
            </a:extLst>
          </p:cNvPr>
          <p:cNvSpPr/>
          <p:nvPr/>
        </p:nvSpPr>
        <p:spPr>
          <a:xfrm>
            <a:off x="11343113" y="5934670"/>
            <a:ext cx="535724"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p>
        </p:txBody>
      </p:sp>
    </p:spTree>
    <p:extLst>
      <p:ext uri="{BB962C8B-B14F-4D97-AF65-F5344CB8AC3E}">
        <p14:creationId xmlns:p14="http://schemas.microsoft.com/office/powerpoint/2010/main" val="411937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495BCBE-2767-4FEF-B04B-395A85C90B9D}"/>
              </a:ext>
            </a:extLst>
          </p:cNvPr>
          <p:cNvSpPr txBox="1"/>
          <p:nvPr/>
        </p:nvSpPr>
        <p:spPr>
          <a:xfrm>
            <a:off x="238125" y="1314450"/>
            <a:ext cx="11782425" cy="3939540"/>
          </a:xfrm>
          <a:prstGeom prst="rect">
            <a:avLst/>
          </a:prstGeom>
          <a:noFill/>
        </p:spPr>
        <p:txBody>
          <a:bodyPr wrap="square">
            <a:spAutoFit/>
          </a:bodyPr>
          <a:lstStyle/>
          <a:p>
            <a:pPr algn="ctr"/>
            <a:r>
              <a:rPr lang="de-AT" sz="2800" dirty="0"/>
              <a:t>Da nun aber manche Menschen außerordentlich reich und andere beklagenswert arm sind, so bedarf es einer Ordnung, die diesen Stand der Dinge überprüft und bessert. Es ist ebenso wichtig, den Reichtum zu beschränken, wie auch die Armut zu begrenzen. Keines der beiden Extreme ist gut, höchst wünschenswert ist der Mittelweg. Wenn es recht ist, daß ein Kapitalinhaber großes Vermögen besitzt, so ist es auch gerecht, daß seine Arbeiter genügend Mittel zum Dasein haben. </a:t>
            </a:r>
            <a:br>
              <a:rPr lang="de-AT" sz="2200" dirty="0"/>
            </a:br>
            <a:endParaRPr lang="de-AT" dirty="0"/>
          </a:p>
          <a:p>
            <a:pPr algn="ctr"/>
            <a:r>
              <a:rPr lang="de-AT" dirty="0" err="1"/>
              <a:t>Abdu´l</a:t>
            </a:r>
            <a:r>
              <a:rPr lang="de-AT" dirty="0"/>
              <a:t>-Baha, Ansprachen in Paris</a:t>
            </a:r>
            <a:br>
              <a:rPr lang="de-AT" dirty="0"/>
            </a:br>
            <a:endParaRPr lang="de-AT" dirty="0"/>
          </a:p>
        </p:txBody>
      </p:sp>
      <p:sp>
        <p:nvSpPr>
          <p:cNvPr id="4" name="Rechteck 3">
            <a:extLst>
              <a:ext uri="{FF2B5EF4-FFF2-40B4-BE49-F238E27FC236}">
                <a16:creationId xmlns:a16="http://schemas.microsoft.com/office/drawing/2014/main" id="{D4754B2C-FFB8-49D1-A6D3-17E73473292A}"/>
              </a:ext>
            </a:extLst>
          </p:cNvPr>
          <p:cNvSpPr/>
          <p:nvPr/>
        </p:nvSpPr>
        <p:spPr>
          <a:xfrm>
            <a:off x="11524088" y="6005810"/>
            <a:ext cx="535724"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5</a:t>
            </a:r>
          </a:p>
        </p:txBody>
      </p:sp>
    </p:spTree>
    <p:extLst>
      <p:ext uri="{BB962C8B-B14F-4D97-AF65-F5344CB8AC3E}">
        <p14:creationId xmlns:p14="http://schemas.microsoft.com/office/powerpoint/2010/main" val="133781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0F638AD-0896-40FF-B9C8-3696C72D3D3D}"/>
              </a:ext>
            </a:extLst>
          </p:cNvPr>
          <p:cNvSpPr txBox="1"/>
          <p:nvPr/>
        </p:nvSpPr>
        <p:spPr>
          <a:xfrm>
            <a:off x="4200525" y="1840823"/>
            <a:ext cx="7419975" cy="2339102"/>
          </a:xfrm>
          <a:prstGeom prst="rect">
            <a:avLst/>
          </a:prstGeom>
          <a:noFill/>
        </p:spPr>
        <p:txBody>
          <a:bodyPr wrap="square">
            <a:spAutoFit/>
          </a:bodyPr>
          <a:lstStyle/>
          <a:p>
            <a:pPr algn="ctr"/>
            <a:r>
              <a:rPr lang="de-AT" sz="3200" dirty="0"/>
              <a:t>O ihr Reichen auf Erden! </a:t>
            </a:r>
          </a:p>
          <a:p>
            <a:pPr algn="ctr"/>
            <a:r>
              <a:rPr lang="de-AT" sz="3200" dirty="0"/>
              <a:t>Die Armen in eurer Mitte sind Mein Pfand; </a:t>
            </a:r>
          </a:p>
          <a:p>
            <a:pPr algn="ctr"/>
            <a:r>
              <a:rPr lang="de-AT" sz="3200" dirty="0"/>
              <a:t>hütet Mein Pfand und trachtet </a:t>
            </a:r>
          </a:p>
          <a:p>
            <a:pPr algn="ctr"/>
            <a:r>
              <a:rPr lang="de-AT" sz="3200" dirty="0"/>
              <a:t>nicht nur nach eurem Wohlergehen.</a:t>
            </a:r>
          </a:p>
          <a:p>
            <a:pPr algn="ctr"/>
            <a:r>
              <a:rPr lang="de-AT" dirty="0" err="1">
                <a:effectLst/>
                <a:hlinkClick r:id="rId2">
                  <a:extLst>
                    <a:ext uri="{A12FA001-AC4F-418D-AE19-62706E023703}">
                      <ahyp:hlinkClr xmlns:ahyp="http://schemas.microsoft.com/office/drawing/2018/hyperlinkcolor" val="tx"/>
                    </a:ext>
                  </a:extLst>
                </a:hlinkClick>
              </a:rPr>
              <a:t>Bahá'u'ulláh</a:t>
            </a:r>
            <a:r>
              <a:rPr lang="de-AT" dirty="0">
                <a:effectLst/>
                <a:hlinkClick r:id="rId2">
                  <a:extLst>
                    <a:ext uri="{A12FA001-AC4F-418D-AE19-62706E023703}">
                      <ahyp:hlinkClr xmlns:ahyp="http://schemas.microsoft.com/office/drawing/2018/hyperlinkcolor" val="tx"/>
                    </a:ext>
                  </a:extLst>
                </a:hlinkClick>
              </a:rPr>
              <a:t>, Die Verborgene Worten</a:t>
            </a:r>
            <a:endParaRPr lang="de-AT" dirty="0">
              <a:effectLst/>
            </a:endParaRPr>
          </a:p>
        </p:txBody>
      </p:sp>
      <p:sp>
        <p:nvSpPr>
          <p:cNvPr id="4" name="Rechteck 3">
            <a:extLst>
              <a:ext uri="{FF2B5EF4-FFF2-40B4-BE49-F238E27FC236}">
                <a16:creationId xmlns:a16="http://schemas.microsoft.com/office/drawing/2014/main" id="{6ED177AD-6EC0-469E-825E-9743A2548791}"/>
              </a:ext>
            </a:extLst>
          </p:cNvPr>
          <p:cNvSpPr/>
          <p:nvPr/>
        </p:nvSpPr>
        <p:spPr>
          <a:xfrm>
            <a:off x="11324063" y="5934670"/>
            <a:ext cx="535724"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6</a:t>
            </a:r>
          </a:p>
        </p:txBody>
      </p:sp>
    </p:spTree>
    <p:extLst>
      <p:ext uri="{BB962C8B-B14F-4D97-AF65-F5344CB8AC3E}">
        <p14:creationId xmlns:p14="http://schemas.microsoft.com/office/powerpoint/2010/main" val="311287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70AE1AC-3A96-4AE7-8001-1EC431AF4D71}"/>
              </a:ext>
            </a:extLst>
          </p:cNvPr>
          <p:cNvSpPr txBox="1"/>
          <p:nvPr/>
        </p:nvSpPr>
        <p:spPr>
          <a:xfrm>
            <a:off x="361950" y="929088"/>
            <a:ext cx="11372850" cy="4247317"/>
          </a:xfrm>
          <a:prstGeom prst="rect">
            <a:avLst/>
          </a:prstGeom>
          <a:noFill/>
        </p:spPr>
        <p:txBody>
          <a:bodyPr wrap="square">
            <a:spAutoFit/>
          </a:bodyPr>
          <a:lstStyle/>
          <a:p>
            <a:pPr algn="ctr"/>
            <a:r>
              <a:rPr lang="de-AT" sz="2800" dirty="0"/>
              <a:t>Der Mensch vervollkommnet sich durch gute Taten, die er freiwillig ausführt, </a:t>
            </a:r>
          </a:p>
          <a:p>
            <a:pPr algn="ctr"/>
            <a:r>
              <a:rPr lang="de-AT" sz="2800" dirty="0"/>
              <a:t>nicht durch gute Taten, zu denen er gezwungen wird. </a:t>
            </a:r>
          </a:p>
          <a:p>
            <a:pPr algn="ctr"/>
            <a:r>
              <a:rPr lang="de-AT" sz="2800" dirty="0"/>
              <a:t>Teilen ist ein persönlich gewählter Akt der Gerechtigkeit. Das heißt, die Reichen sollten den Armen Hilfe gewähren, sollten ihre Mittel für die Armen ausgeben, aber aus freien Stücken und nicht deshalb, weil die Armen dieses Ziel durch Gewalt erreichen. Denn die Ernte der Gewalt ist Aufruhr und der Zerfall der Gesellschaftsordnung. Andererseits führt freiwilliges Teilen, die frei gewählte Ausgabe der eigenen Mittel, zu Wohlfahrt und Frieden der Gesellschaft. Es erleuchtet die Welt; es verleiht der Menschheit Ehre.</a:t>
            </a:r>
          </a:p>
          <a:p>
            <a:pPr algn="ctr"/>
            <a:r>
              <a:rPr lang="de-AT" dirty="0" err="1"/>
              <a:t>Abdu´l</a:t>
            </a:r>
            <a:r>
              <a:rPr lang="de-AT" dirty="0"/>
              <a:t>-Baha, aus: Briefe und Botschaften</a:t>
            </a:r>
          </a:p>
        </p:txBody>
      </p:sp>
      <p:sp>
        <p:nvSpPr>
          <p:cNvPr id="4" name="Rechteck 3">
            <a:extLst>
              <a:ext uri="{FF2B5EF4-FFF2-40B4-BE49-F238E27FC236}">
                <a16:creationId xmlns:a16="http://schemas.microsoft.com/office/drawing/2014/main" id="{D8CD1FD1-E76D-47BB-919D-BCD921745FEA}"/>
              </a:ext>
            </a:extLst>
          </p:cNvPr>
          <p:cNvSpPr/>
          <p:nvPr/>
        </p:nvSpPr>
        <p:spPr>
          <a:xfrm>
            <a:off x="11428838" y="5934670"/>
            <a:ext cx="535724"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7</a:t>
            </a:r>
          </a:p>
        </p:txBody>
      </p:sp>
    </p:spTree>
    <p:extLst>
      <p:ext uri="{BB962C8B-B14F-4D97-AF65-F5344CB8AC3E}">
        <p14:creationId xmlns:p14="http://schemas.microsoft.com/office/powerpoint/2010/main" val="252192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5DCDFDD-4279-4E21-A8ED-6C25109FB58E}"/>
              </a:ext>
            </a:extLst>
          </p:cNvPr>
          <p:cNvSpPr txBox="1"/>
          <p:nvPr/>
        </p:nvSpPr>
        <p:spPr>
          <a:xfrm>
            <a:off x="1209675" y="2454397"/>
            <a:ext cx="10775272" cy="2123658"/>
          </a:xfrm>
          <a:prstGeom prst="rect">
            <a:avLst/>
          </a:prstGeom>
          <a:noFill/>
        </p:spPr>
        <p:txBody>
          <a:bodyPr wrap="square">
            <a:spAutoFit/>
          </a:bodyPr>
          <a:lstStyle/>
          <a:p>
            <a:pPr algn="ctr"/>
            <a:r>
              <a:rPr lang="de-AT" sz="2800" dirty="0"/>
              <a:t>O Sohn des Geistes! </a:t>
            </a:r>
          </a:p>
          <a:p>
            <a:pPr algn="ctr"/>
            <a:r>
              <a:rPr lang="de-AT" sz="2800" dirty="0"/>
              <a:t>Von allem das Meistgeliebte ist Mir die Gerechtigkeit. </a:t>
            </a:r>
          </a:p>
          <a:p>
            <a:pPr algn="ctr"/>
            <a:r>
              <a:rPr lang="de-AT" sz="2800" dirty="0"/>
              <a:t>Wende dich nicht ab von ihr, wenn du nach Mir verlangst, </a:t>
            </a:r>
          </a:p>
          <a:p>
            <a:pPr algn="ctr"/>
            <a:r>
              <a:rPr lang="de-AT" sz="2800" dirty="0"/>
              <a:t>und vergiss sie nicht, damit Ich dir vertrauen kann. </a:t>
            </a:r>
          </a:p>
          <a:p>
            <a:pPr algn="ctr"/>
            <a:r>
              <a:rPr lang="de-AT" sz="2000" dirty="0"/>
              <a:t>Baha‘u‘llah</a:t>
            </a:r>
          </a:p>
        </p:txBody>
      </p:sp>
      <p:sp>
        <p:nvSpPr>
          <p:cNvPr id="4" name="Rechteck 3">
            <a:extLst>
              <a:ext uri="{FF2B5EF4-FFF2-40B4-BE49-F238E27FC236}">
                <a16:creationId xmlns:a16="http://schemas.microsoft.com/office/drawing/2014/main" id="{CA14E546-0200-4B9E-B06A-985B318139D2}"/>
              </a:ext>
            </a:extLst>
          </p:cNvPr>
          <p:cNvSpPr/>
          <p:nvPr/>
        </p:nvSpPr>
        <p:spPr>
          <a:xfrm>
            <a:off x="11352638" y="5934670"/>
            <a:ext cx="535724"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8</a:t>
            </a:r>
          </a:p>
        </p:txBody>
      </p:sp>
    </p:spTree>
    <p:extLst>
      <p:ext uri="{BB962C8B-B14F-4D97-AF65-F5344CB8AC3E}">
        <p14:creationId xmlns:p14="http://schemas.microsoft.com/office/powerpoint/2010/main" val="37344106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844</Words>
  <Application>Microsoft Office PowerPoint</Application>
  <PresentationFormat>Breitbild</PresentationFormat>
  <Paragraphs>43</Paragraphs>
  <Slides>13</Slides>
  <Notes>0</Notes>
  <HiddenSlides>0</HiddenSlides>
  <MMClips>3</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Shirin</dc:creator>
  <cp:lastModifiedBy>Shirin</cp:lastModifiedBy>
  <cp:revision>10</cp:revision>
  <dcterms:created xsi:type="dcterms:W3CDTF">2020-12-26T11:50:04Z</dcterms:created>
  <dcterms:modified xsi:type="dcterms:W3CDTF">2020-12-26T18:30:30Z</dcterms:modified>
</cp:coreProperties>
</file>