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1" r:id="rId2"/>
    <p:sldId id="272" r:id="rId3"/>
    <p:sldId id="270" r:id="rId4"/>
    <p:sldId id="263" r:id="rId5"/>
    <p:sldId id="268" r:id="rId6"/>
    <p:sldId id="264" r:id="rId7"/>
    <p:sldId id="269" r:id="rId8"/>
    <p:sldId id="266" r:id="rId9"/>
    <p:sldId id="267" r:id="rId10"/>
    <p:sldId id="259" r:id="rId11"/>
    <p:sldId id="262" r:id="rId12"/>
    <p:sldId id="261" r:id="rId13"/>
    <p:sldId id="265" r:id="rId14"/>
    <p:sldId id="257" r:id="rId15"/>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997" autoAdjust="0"/>
    <p:restoredTop sz="94660"/>
  </p:normalViewPr>
  <p:slideViewPr>
    <p:cSldViewPr snapToGrid="0">
      <p:cViewPr varScale="1">
        <p:scale>
          <a:sx n="77" d="100"/>
          <a:sy n="77" d="100"/>
        </p:scale>
        <p:origin x="72" y="269"/>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4C94A62-4917-465A-BC78-F8652FD20466}"/>
              </a:ext>
            </a:extLst>
          </p:cNvPr>
          <p:cNvSpPr>
            <a:spLocks noGrp="1"/>
          </p:cNvSpPr>
          <p:nvPr>
            <p:ph type="ctrTitle"/>
          </p:nvPr>
        </p:nvSpPr>
        <p:spPr>
          <a:xfrm>
            <a:off x="1524000" y="1122363"/>
            <a:ext cx="9144000" cy="2387600"/>
          </a:xfrm>
        </p:spPr>
        <p:txBody>
          <a:bodyPr anchor="b"/>
          <a:lstStyle>
            <a:lvl1pPr algn="ctr">
              <a:defRPr sz="6000"/>
            </a:lvl1pPr>
          </a:lstStyle>
          <a:p>
            <a:r>
              <a:rPr lang="de-DE"/>
              <a:t>Mastertitelformat bearbeiten</a:t>
            </a:r>
            <a:endParaRPr lang="de-AT"/>
          </a:p>
        </p:txBody>
      </p:sp>
      <p:sp>
        <p:nvSpPr>
          <p:cNvPr id="3" name="Untertitel 2">
            <a:extLst>
              <a:ext uri="{FF2B5EF4-FFF2-40B4-BE49-F238E27FC236}">
                <a16:creationId xmlns:a16="http://schemas.microsoft.com/office/drawing/2014/main" id="{A4E901D5-FBC8-4FF9-ACFF-FF5C9DD3EEB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endParaRPr lang="de-AT"/>
          </a:p>
        </p:txBody>
      </p:sp>
      <p:sp>
        <p:nvSpPr>
          <p:cNvPr id="4" name="Datumsplatzhalter 3">
            <a:extLst>
              <a:ext uri="{FF2B5EF4-FFF2-40B4-BE49-F238E27FC236}">
                <a16:creationId xmlns:a16="http://schemas.microsoft.com/office/drawing/2014/main" id="{3050F0C6-17EA-4C5D-B7D1-5BCAD9FB513B}"/>
              </a:ext>
            </a:extLst>
          </p:cNvPr>
          <p:cNvSpPr>
            <a:spLocks noGrp="1"/>
          </p:cNvSpPr>
          <p:nvPr>
            <p:ph type="dt" sz="half" idx="10"/>
          </p:nvPr>
        </p:nvSpPr>
        <p:spPr/>
        <p:txBody>
          <a:bodyPr/>
          <a:lstStyle/>
          <a:p>
            <a:fld id="{B3494C13-A99D-46CC-B404-8F05D55823DC}" type="datetimeFigureOut">
              <a:rPr lang="de-AT" smtClean="0"/>
              <a:t>22.12.2020</a:t>
            </a:fld>
            <a:endParaRPr lang="de-AT"/>
          </a:p>
        </p:txBody>
      </p:sp>
      <p:sp>
        <p:nvSpPr>
          <p:cNvPr id="5" name="Fußzeilenplatzhalter 4">
            <a:extLst>
              <a:ext uri="{FF2B5EF4-FFF2-40B4-BE49-F238E27FC236}">
                <a16:creationId xmlns:a16="http://schemas.microsoft.com/office/drawing/2014/main" id="{18060F85-820D-45FE-A2D4-9D3BAFC7B34B}"/>
              </a:ext>
            </a:extLst>
          </p:cNvPr>
          <p:cNvSpPr>
            <a:spLocks noGrp="1"/>
          </p:cNvSpPr>
          <p:nvPr>
            <p:ph type="ftr" sz="quarter" idx="11"/>
          </p:nvPr>
        </p:nvSpPr>
        <p:spPr/>
        <p:txBody>
          <a:bodyPr/>
          <a:lstStyle/>
          <a:p>
            <a:endParaRPr lang="de-AT"/>
          </a:p>
        </p:txBody>
      </p:sp>
      <p:sp>
        <p:nvSpPr>
          <p:cNvPr id="6" name="Foliennummernplatzhalter 5">
            <a:extLst>
              <a:ext uri="{FF2B5EF4-FFF2-40B4-BE49-F238E27FC236}">
                <a16:creationId xmlns:a16="http://schemas.microsoft.com/office/drawing/2014/main" id="{9CF76634-5957-459A-AFAD-DE5734780CB6}"/>
              </a:ext>
            </a:extLst>
          </p:cNvPr>
          <p:cNvSpPr>
            <a:spLocks noGrp="1"/>
          </p:cNvSpPr>
          <p:nvPr>
            <p:ph type="sldNum" sz="quarter" idx="12"/>
          </p:nvPr>
        </p:nvSpPr>
        <p:spPr/>
        <p:txBody>
          <a:bodyPr/>
          <a:lstStyle/>
          <a:p>
            <a:fld id="{8D65D616-24BC-4178-8912-8D1B5512940D}" type="slidenum">
              <a:rPr lang="de-AT" smtClean="0"/>
              <a:t>‹Nr.›</a:t>
            </a:fld>
            <a:endParaRPr lang="de-AT"/>
          </a:p>
        </p:txBody>
      </p:sp>
    </p:spTree>
    <p:extLst>
      <p:ext uri="{BB962C8B-B14F-4D97-AF65-F5344CB8AC3E}">
        <p14:creationId xmlns:p14="http://schemas.microsoft.com/office/powerpoint/2010/main" val="13503960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0571FD6-3F83-49F3-AC72-AA2E740F3EEF}"/>
              </a:ext>
            </a:extLst>
          </p:cNvPr>
          <p:cNvSpPr>
            <a:spLocks noGrp="1"/>
          </p:cNvSpPr>
          <p:nvPr>
            <p:ph type="title"/>
          </p:nvPr>
        </p:nvSpPr>
        <p:spPr/>
        <p:txBody>
          <a:bodyPr/>
          <a:lstStyle/>
          <a:p>
            <a:r>
              <a:rPr lang="de-DE"/>
              <a:t>Mastertitelformat bearbeiten</a:t>
            </a:r>
            <a:endParaRPr lang="de-AT"/>
          </a:p>
        </p:txBody>
      </p:sp>
      <p:sp>
        <p:nvSpPr>
          <p:cNvPr id="3" name="Vertikaler Textplatzhalter 2">
            <a:extLst>
              <a:ext uri="{FF2B5EF4-FFF2-40B4-BE49-F238E27FC236}">
                <a16:creationId xmlns:a16="http://schemas.microsoft.com/office/drawing/2014/main" id="{153DF55B-3BA6-41FF-A17C-86B2D94AFE17}"/>
              </a:ext>
            </a:extLst>
          </p:cNvPr>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4" name="Datumsplatzhalter 3">
            <a:extLst>
              <a:ext uri="{FF2B5EF4-FFF2-40B4-BE49-F238E27FC236}">
                <a16:creationId xmlns:a16="http://schemas.microsoft.com/office/drawing/2014/main" id="{EAB03658-1F74-4896-8E7B-99C3E2B605BB}"/>
              </a:ext>
            </a:extLst>
          </p:cNvPr>
          <p:cNvSpPr>
            <a:spLocks noGrp="1"/>
          </p:cNvSpPr>
          <p:nvPr>
            <p:ph type="dt" sz="half" idx="10"/>
          </p:nvPr>
        </p:nvSpPr>
        <p:spPr/>
        <p:txBody>
          <a:bodyPr/>
          <a:lstStyle/>
          <a:p>
            <a:fld id="{B3494C13-A99D-46CC-B404-8F05D55823DC}" type="datetimeFigureOut">
              <a:rPr lang="de-AT" smtClean="0"/>
              <a:t>22.12.2020</a:t>
            </a:fld>
            <a:endParaRPr lang="de-AT"/>
          </a:p>
        </p:txBody>
      </p:sp>
      <p:sp>
        <p:nvSpPr>
          <p:cNvPr id="5" name="Fußzeilenplatzhalter 4">
            <a:extLst>
              <a:ext uri="{FF2B5EF4-FFF2-40B4-BE49-F238E27FC236}">
                <a16:creationId xmlns:a16="http://schemas.microsoft.com/office/drawing/2014/main" id="{913E62F6-5C73-4045-9110-786674E6DC6B}"/>
              </a:ext>
            </a:extLst>
          </p:cNvPr>
          <p:cNvSpPr>
            <a:spLocks noGrp="1"/>
          </p:cNvSpPr>
          <p:nvPr>
            <p:ph type="ftr" sz="quarter" idx="11"/>
          </p:nvPr>
        </p:nvSpPr>
        <p:spPr/>
        <p:txBody>
          <a:bodyPr/>
          <a:lstStyle/>
          <a:p>
            <a:endParaRPr lang="de-AT"/>
          </a:p>
        </p:txBody>
      </p:sp>
      <p:sp>
        <p:nvSpPr>
          <p:cNvPr id="6" name="Foliennummernplatzhalter 5">
            <a:extLst>
              <a:ext uri="{FF2B5EF4-FFF2-40B4-BE49-F238E27FC236}">
                <a16:creationId xmlns:a16="http://schemas.microsoft.com/office/drawing/2014/main" id="{D29E66A0-9AE7-49E9-BEBE-DCC861744487}"/>
              </a:ext>
            </a:extLst>
          </p:cNvPr>
          <p:cNvSpPr>
            <a:spLocks noGrp="1"/>
          </p:cNvSpPr>
          <p:nvPr>
            <p:ph type="sldNum" sz="quarter" idx="12"/>
          </p:nvPr>
        </p:nvSpPr>
        <p:spPr/>
        <p:txBody>
          <a:bodyPr/>
          <a:lstStyle/>
          <a:p>
            <a:fld id="{8D65D616-24BC-4178-8912-8D1B5512940D}" type="slidenum">
              <a:rPr lang="de-AT" smtClean="0"/>
              <a:t>‹Nr.›</a:t>
            </a:fld>
            <a:endParaRPr lang="de-AT"/>
          </a:p>
        </p:txBody>
      </p:sp>
    </p:spTree>
    <p:extLst>
      <p:ext uri="{BB962C8B-B14F-4D97-AF65-F5344CB8AC3E}">
        <p14:creationId xmlns:p14="http://schemas.microsoft.com/office/powerpoint/2010/main" val="15085913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a16="http://schemas.microsoft.com/office/drawing/2014/main" id="{9523B02A-CA51-4851-8292-21A82BC4C42C}"/>
              </a:ext>
            </a:extLst>
          </p:cNvPr>
          <p:cNvSpPr>
            <a:spLocks noGrp="1"/>
          </p:cNvSpPr>
          <p:nvPr>
            <p:ph type="title" orient="vert"/>
          </p:nvPr>
        </p:nvSpPr>
        <p:spPr>
          <a:xfrm>
            <a:off x="8724900" y="365125"/>
            <a:ext cx="2628900" cy="5811838"/>
          </a:xfrm>
        </p:spPr>
        <p:txBody>
          <a:bodyPr vert="eaVert"/>
          <a:lstStyle/>
          <a:p>
            <a:r>
              <a:rPr lang="de-DE"/>
              <a:t>Mastertitelformat bearbeiten</a:t>
            </a:r>
            <a:endParaRPr lang="de-AT"/>
          </a:p>
        </p:txBody>
      </p:sp>
      <p:sp>
        <p:nvSpPr>
          <p:cNvPr id="3" name="Vertikaler Textplatzhalter 2">
            <a:extLst>
              <a:ext uri="{FF2B5EF4-FFF2-40B4-BE49-F238E27FC236}">
                <a16:creationId xmlns:a16="http://schemas.microsoft.com/office/drawing/2014/main" id="{616EB060-D8E8-4676-9BFB-89D8F9F6FCE7}"/>
              </a:ext>
            </a:extLst>
          </p:cNvPr>
          <p:cNvSpPr>
            <a:spLocks noGrp="1"/>
          </p:cNvSpPr>
          <p:nvPr>
            <p:ph type="body" orient="vert" idx="1"/>
          </p:nvPr>
        </p:nvSpPr>
        <p:spPr>
          <a:xfrm>
            <a:off x="838200" y="365125"/>
            <a:ext cx="7734300" cy="5811838"/>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4" name="Datumsplatzhalter 3">
            <a:extLst>
              <a:ext uri="{FF2B5EF4-FFF2-40B4-BE49-F238E27FC236}">
                <a16:creationId xmlns:a16="http://schemas.microsoft.com/office/drawing/2014/main" id="{1ABC8FD5-360E-4144-A081-BAD24F62B8BE}"/>
              </a:ext>
            </a:extLst>
          </p:cNvPr>
          <p:cNvSpPr>
            <a:spLocks noGrp="1"/>
          </p:cNvSpPr>
          <p:nvPr>
            <p:ph type="dt" sz="half" idx="10"/>
          </p:nvPr>
        </p:nvSpPr>
        <p:spPr/>
        <p:txBody>
          <a:bodyPr/>
          <a:lstStyle/>
          <a:p>
            <a:fld id="{B3494C13-A99D-46CC-B404-8F05D55823DC}" type="datetimeFigureOut">
              <a:rPr lang="de-AT" smtClean="0"/>
              <a:t>22.12.2020</a:t>
            </a:fld>
            <a:endParaRPr lang="de-AT"/>
          </a:p>
        </p:txBody>
      </p:sp>
      <p:sp>
        <p:nvSpPr>
          <p:cNvPr id="5" name="Fußzeilenplatzhalter 4">
            <a:extLst>
              <a:ext uri="{FF2B5EF4-FFF2-40B4-BE49-F238E27FC236}">
                <a16:creationId xmlns:a16="http://schemas.microsoft.com/office/drawing/2014/main" id="{BCB1C8D7-6FEE-4A73-A636-E1F4F3F20D9B}"/>
              </a:ext>
            </a:extLst>
          </p:cNvPr>
          <p:cNvSpPr>
            <a:spLocks noGrp="1"/>
          </p:cNvSpPr>
          <p:nvPr>
            <p:ph type="ftr" sz="quarter" idx="11"/>
          </p:nvPr>
        </p:nvSpPr>
        <p:spPr/>
        <p:txBody>
          <a:bodyPr/>
          <a:lstStyle/>
          <a:p>
            <a:endParaRPr lang="de-AT"/>
          </a:p>
        </p:txBody>
      </p:sp>
      <p:sp>
        <p:nvSpPr>
          <p:cNvPr id="6" name="Foliennummernplatzhalter 5">
            <a:extLst>
              <a:ext uri="{FF2B5EF4-FFF2-40B4-BE49-F238E27FC236}">
                <a16:creationId xmlns:a16="http://schemas.microsoft.com/office/drawing/2014/main" id="{9E53FF72-B579-43F0-BE0E-8D1798FCC0B2}"/>
              </a:ext>
            </a:extLst>
          </p:cNvPr>
          <p:cNvSpPr>
            <a:spLocks noGrp="1"/>
          </p:cNvSpPr>
          <p:nvPr>
            <p:ph type="sldNum" sz="quarter" idx="12"/>
          </p:nvPr>
        </p:nvSpPr>
        <p:spPr/>
        <p:txBody>
          <a:bodyPr/>
          <a:lstStyle/>
          <a:p>
            <a:fld id="{8D65D616-24BC-4178-8912-8D1B5512940D}" type="slidenum">
              <a:rPr lang="de-AT" smtClean="0"/>
              <a:t>‹Nr.›</a:t>
            </a:fld>
            <a:endParaRPr lang="de-AT"/>
          </a:p>
        </p:txBody>
      </p:sp>
    </p:spTree>
    <p:extLst>
      <p:ext uri="{BB962C8B-B14F-4D97-AF65-F5344CB8AC3E}">
        <p14:creationId xmlns:p14="http://schemas.microsoft.com/office/powerpoint/2010/main" val="11673796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A32C693-73F5-4F4E-9CCC-33EDBBC3D164}"/>
              </a:ext>
            </a:extLst>
          </p:cNvPr>
          <p:cNvSpPr>
            <a:spLocks noGrp="1"/>
          </p:cNvSpPr>
          <p:nvPr>
            <p:ph type="title"/>
          </p:nvPr>
        </p:nvSpPr>
        <p:spPr/>
        <p:txBody>
          <a:bodyPr/>
          <a:lstStyle/>
          <a:p>
            <a:r>
              <a:rPr lang="de-DE"/>
              <a:t>Mastertitelformat bearbeiten</a:t>
            </a:r>
            <a:endParaRPr lang="de-AT"/>
          </a:p>
        </p:txBody>
      </p:sp>
      <p:sp>
        <p:nvSpPr>
          <p:cNvPr id="3" name="Inhaltsplatzhalter 2">
            <a:extLst>
              <a:ext uri="{FF2B5EF4-FFF2-40B4-BE49-F238E27FC236}">
                <a16:creationId xmlns:a16="http://schemas.microsoft.com/office/drawing/2014/main" id="{A91FE53C-D9BE-47DA-A731-AAD644C1EE45}"/>
              </a:ext>
            </a:extLst>
          </p:cNvPr>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4" name="Datumsplatzhalter 3">
            <a:extLst>
              <a:ext uri="{FF2B5EF4-FFF2-40B4-BE49-F238E27FC236}">
                <a16:creationId xmlns:a16="http://schemas.microsoft.com/office/drawing/2014/main" id="{C8170DBE-E650-4736-B016-76D6AF92BE30}"/>
              </a:ext>
            </a:extLst>
          </p:cNvPr>
          <p:cNvSpPr>
            <a:spLocks noGrp="1"/>
          </p:cNvSpPr>
          <p:nvPr>
            <p:ph type="dt" sz="half" idx="10"/>
          </p:nvPr>
        </p:nvSpPr>
        <p:spPr/>
        <p:txBody>
          <a:bodyPr/>
          <a:lstStyle/>
          <a:p>
            <a:fld id="{B3494C13-A99D-46CC-B404-8F05D55823DC}" type="datetimeFigureOut">
              <a:rPr lang="de-AT" smtClean="0"/>
              <a:t>22.12.2020</a:t>
            </a:fld>
            <a:endParaRPr lang="de-AT"/>
          </a:p>
        </p:txBody>
      </p:sp>
      <p:sp>
        <p:nvSpPr>
          <p:cNvPr id="5" name="Fußzeilenplatzhalter 4">
            <a:extLst>
              <a:ext uri="{FF2B5EF4-FFF2-40B4-BE49-F238E27FC236}">
                <a16:creationId xmlns:a16="http://schemas.microsoft.com/office/drawing/2014/main" id="{BC3A1862-FC9C-48B9-BAC6-B5076F68F1B5}"/>
              </a:ext>
            </a:extLst>
          </p:cNvPr>
          <p:cNvSpPr>
            <a:spLocks noGrp="1"/>
          </p:cNvSpPr>
          <p:nvPr>
            <p:ph type="ftr" sz="quarter" idx="11"/>
          </p:nvPr>
        </p:nvSpPr>
        <p:spPr/>
        <p:txBody>
          <a:bodyPr/>
          <a:lstStyle/>
          <a:p>
            <a:endParaRPr lang="de-AT"/>
          </a:p>
        </p:txBody>
      </p:sp>
      <p:sp>
        <p:nvSpPr>
          <p:cNvPr id="6" name="Foliennummernplatzhalter 5">
            <a:extLst>
              <a:ext uri="{FF2B5EF4-FFF2-40B4-BE49-F238E27FC236}">
                <a16:creationId xmlns:a16="http://schemas.microsoft.com/office/drawing/2014/main" id="{282C0FBA-ABE5-44E8-830E-9AB4FCDC804C}"/>
              </a:ext>
            </a:extLst>
          </p:cNvPr>
          <p:cNvSpPr>
            <a:spLocks noGrp="1"/>
          </p:cNvSpPr>
          <p:nvPr>
            <p:ph type="sldNum" sz="quarter" idx="12"/>
          </p:nvPr>
        </p:nvSpPr>
        <p:spPr/>
        <p:txBody>
          <a:bodyPr/>
          <a:lstStyle/>
          <a:p>
            <a:fld id="{8D65D616-24BC-4178-8912-8D1B5512940D}" type="slidenum">
              <a:rPr lang="de-AT" smtClean="0"/>
              <a:t>‹Nr.›</a:t>
            </a:fld>
            <a:endParaRPr lang="de-AT"/>
          </a:p>
        </p:txBody>
      </p:sp>
    </p:spTree>
    <p:extLst>
      <p:ext uri="{BB962C8B-B14F-4D97-AF65-F5344CB8AC3E}">
        <p14:creationId xmlns:p14="http://schemas.microsoft.com/office/powerpoint/2010/main" val="40181926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731DB1D-4DA5-477D-BE59-593944B31DBA}"/>
              </a:ext>
            </a:extLst>
          </p:cNvPr>
          <p:cNvSpPr>
            <a:spLocks noGrp="1"/>
          </p:cNvSpPr>
          <p:nvPr>
            <p:ph type="title"/>
          </p:nvPr>
        </p:nvSpPr>
        <p:spPr>
          <a:xfrm>
            <a:off x="831850" y="1709738"/>
            <a:ext cx="10515600" cy="2852737"/>
          </a:xfrm>
        </p:spPr>
        <p:txBody>
          <a:bodyPr anchor="b"/>
          <a:lstStyle>
            <a:lvl1pPr>
              <a:defRPr sz="6000"/>
            </a:lvl1pPr>
          </a:lstStyle>
          <a:p>
            <a:r>
              <a:rPr lang="de-DE"/>
              <a:t>Mastertitelformat bearbeiten</a:t>
            </a:r>
            <a:endParaRPr lang="de-AT"/>
          </a:p>
        </p:txBody>
      </p:sp>
      <p:sp>
        <p:nvSpPr>
          <p:cNvPr id="3" name="Textplatzhalter 2">
            <a:extLst>
              <a:ext uri="{FF2B5EF4-FFF2-40B4-BE49-F238E27FC236}">
                <a16:creationId xmlns:a16="http://schemas.microsoft.com/office/drawing/2014/main" id="{1785F683-F3E5-411A-9B20-3637140F4C1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4" name="Datumsplatzhalter 3">
            <a:extLst>
              <a:ext uri="{FF2B5EF4-FFF2-40B4-BE49-F238E27FC236}">
                <a16:creationId xmlns:a16="http://schemas.microsoft.com/office/drawing/2014/main" id="{0E31B596-2548-427F-A6AC-3BE29083C009}"/>
              </a:ext>
            </a:extLst>
          </p:cNvPr>
          <p:cNvSpPr>
            <a:spLocks noGrp="1"/>
          </p:cNvSpPr>
          <p:nvPr>
            <p:ph type="dt" sz="half" idx="10"/>
          </p:nvPr>
        </p:nvSpPr>
        <p:spPr/>
        <p:txBody>
          <a:bodyPr/>
          <a:lstStyle/>
          <a:p>
            <a:fld id="{B3494C13-A99D-46CC-B404-8F05D55823DC}" type="datetimeFigureOut">
              <a:rPr lang="de-AT" smtClean="0"/>
              <a:t>22.12.2020</a:t>
            </a:fld>
            <a:endParaRPr lang="de-AT"/>
          </a:p>
        </p:txBody>
      </p:sp>
      <p:sp>
        <p:nvSpPr>
          <p:cNvPr id="5" name="Fußzeilenplatzhalter 4">
            <a:extLst>
              <a:ext uri="{FF2B5EF4-FFF2-40B4-BE49-F238E27FC236}">
                <a16:creationId xmlns:a16="http://schemas.microsoft.com/office/drawing/2014/main" id="{99E33DA5-BA08-453E-ABA7-130B0A9732A9}"/>
              </a:ext>
            </a:extLst>
          </p:cNvPr>
          <p:cNvSpPr>
            <a:spLocks noGrp="1"/>
          </p:cNvSpPr>
          <p:nvPr>
            <p:ph type="ftr" sz="quarter" idx="11"/>
          </p:nvPr>
        </p:nvSpPr>
        <p:spPr/>
        <p:txBody>
          <a:bodyPr/>
          <a:lstStyle/>
          <a:p>
            <a:endParaRPr lang="de-AT"/>
          </a:p>
        </p:txBody>
      </p:sp>
      <p:sp>
        <p:nvSpPr>
          <p:cNvPr id="6" name="Foliennummernplatzhalter 5">
            <a:extLst>
              <a:ext uri="{FF2B5EF4-FFF2-40B4-BE49-F238E27FC236}">
                <a16:creationId xmlns:a16="http://schemas.microsoft.com/office/drawing/2014/main" id="{3E9CC2A1-7292-48EC-8720-71B5BC5C0AAD}"/>
              </a:ext>
            </a:extLst>
          </p:cNvPr>
          <p:cNvSpPr>
            <a:spLocks noGrp="1"/>
          </p:cNvSpPr>
          <p:nvPr>
            <p:ph type="sldNum" sz="quarter" idx="12"/>
          </p:nvPr>
        </p:nvSpPr>
        <p:spPr/>
        <p:txBody>
          <a:bodyPr/>
          <a:lstStyle/>
          <a:p>
            <a:fld id="{8D65D616-24BC-4178-8912-8D1B5512940D}" type="slidenum">
              <a:rPr lang="de-AT" smtClean="0"/>
              <a:t>‹Nr.›</a:t>
            </a:fld>
            <a:endParaRPr lang="de-AT"/>
          </a:p>
        </p:txBody>
      </p:sp>
    </p:spTree>
    <p:extLst>
      <p:ext uri="{BB962C8B-B14F-4D97-AF65-F5344CB8AC3E}">
        <p14:creationId xmlns:p14="http://schemas.microsoft.com/office/powerpoint/2010/main" val="15695556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EABDA01-8DFC-4C78-8108-836512D14BDC}"/>
              </a:ext>
            </a:extLst>
          </p:cNvPr>
          <p:cNvSpPr>
            <a:spLocks noGrp="1"/>
          </p:cNvSpPr>
          <p:nvPr>
            <p:ph type="title"/>
          </p:nvPr>
        </p:nvSpPr>
        <p:spPr/>
        <p:txBody>
          <a:bodyPr/>
          <a:lstStyle/>
          <a:p>
            <a:r>
              <a:rPr lang="de-DE"/>
              <a:t>Mastertitelformat bearbeiten</a:t>
            </a:r>
            <a:endParaRPr lang="de-AT"/>
          </a:p>
        </p:txBody>
      </p:sp>
      <p:sp>
        <p:nvSpPr>
          <p:cNvPr id="3" name="Inhaltsplatzhalter 2">
            <a:extLst>
              <a:ext uri="{FF2B5EF4-FFF2-40B4-BE49-F238E27FC236}">
                <a16:creationId xmlns:a16="http://schemas.microsoft.com/office/drawing/2014/main" id="{BD5D29FE-FCAA-4639-8138-FC0AD3AC32BE}"/>
              </a:ext>
            </a:extLst>
          </p:cNvPr>
          <p:cNvSpPr>
            <a:spLocks noGrp="1"/>
          </p:cNvSpPr>
          <p:nvPr>
            <p:ph sz="half" idx="1"/>
          </p:nvPr>
        </p:nvSpPr>
        <p:spPr>
          <a:xfrm>
            <a:off x="838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4" name="Inhaltsplatzhalter 3">
            <a:extLst>
              <a:ext uri="{FF2B5EF4-FFF2-40B4-BE49-F238E27FC236}">
                <a16:creationId xmlns:a16="http://schemas.microsoft.com/office/drawing/2014/main" id="{3024F381-D4B6-4FA9-B685-A815A1072712}"/>
              </a:ext>
            </a:extLst>
          </p:cNvPr>
          <p:cNvSpPr>
            <a:spLocks noGrp="1"/>
          </p:cNvSpPr>
          <p:nvPr>
            <p:ph sz="half" idx="2"/>
          </p:nvPr>
        </p:nvSpPr>
        <p:spPr>
          <a:xfrm>
            <a:off x="6172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5" name="Datumsplatzhalter 4">
            <a:extLst>
              <a:ext uri="{FF2B5EF4-FFF2-40B4-BE49-F238E27FC236}">
                <a16:creationId xmlns:a16="http://schemas.microsoft.com/office/drawing/2014/main" id="{1FC32BB6-C597-4305-9A15-FC0690E0D1E0}"/>
              </a:ext>
            </a:extLst>
          </p:cNvPr>
          <p:cNvSpPr>
            <a:spLocks noGrp="1"/>
          </p:cNvSpPr>
          <p:nvPr>
            <p:ph type="dt" sz="half" idx="10"/>
          </p:nvPr>
        </p:nvSpPr>
        <p:spPr/>
        <p:txBody>
          <a:bodyPr/>
          <a:lstStyle/>
          <a:p>
            <a:fld id="{B3494C13-A99D-46CC-B404-8F05D55823DC}" type="datetimeFigureOut">
              <a:rPr lang="de-AT" smtClean="0"/>
              <a:t>22.12.2020</a:t>
            </a:fld>
            <a:endParaRPr lang="de-AT"/>
          </a:p>
        </p:txBody>
      </p:sp>
      <p:sp>
        <p:nvSpPr>
          <p:cNvPr id="6" name="Fußzeilenplatzhalter 5">
            <a:extLst>
              <a:ext uri="{FF2B5EF4-FFF2-40B4-BE49-F238E27FC236}">
                <a16:creationId xmlns:a16="http://schemas.microsoft.com/office/drawing/2014/main" id="{E86A40D6-6550-4190-98A8-3154479DBFF6}"/>
              </a:ext>
            </a:extLst>
          </p:cNvPr>
          <p:cNvSpPr>
            <a:spLocks noGrp="1"/>
          </p:cNvSpPr>
          <p:nvPr>
            <p:ph type="ftr" sz="quarter" idx="11"/>
          </p:nvPr>
        </p:nvSpPr>
        <p:spPr/>
        <p:txBody>
          <a:bodyPr/>
          <a:lstStyle/>
          <a:p>
            <a:endParaRPr lang="de-AT"/>
          </a:p>
        </p:txBody>
      </p:sp>
      <p:sp>
        <p:nvSpPr>
          <p:cNvPr id="7" name="Foliennummernplatzhalter 6">
            <a:extLst>
              <a:ext uri="{FF2B5EF4-FFF2-40B4-BE49-F238E27FC236}">
                <a16:creationId xmlns:a16="http://schemas.microsoft.com/office/drawing/2014/main" id="{5BB1B0F1-25FD-4197-AEA7-023AC3D2E670}"/>
              </a:ext>
            </a:extLst>
          </p:cNvPr>
          <p:cNvSpPr>
            <a:spLocks noGrp="1"/>
          </p:cNvSpPr>
          <p:nvPr>
            <p:ph type="sldNum" sz="quarter" idx="12"/>
          </p:nvPr>
        </p:nvSpPr>
        <p:spPr/>
        <p:txBody>
          <a:bodyPr/>
          <a:lstStyle/>
          <a:p>
            <a:fld id="{8D65D616-24BC-4178-8912-8D1B5512940D}" type="slidenum">
              <a:rPr lang="de-AT" smtClean="0"/>
              <a:t>‹Nr.›</a:t>
            </a:fld>
            <a:endParaRPr lang="de-AT"/>
          </a:p>
        </p:txBody>
      </p:sp>
    </p:spTree>
    <p:extLst>
      <p:ext uri="{BB962C8B-B14F-4D97-AF65-F5344CB8AC3E}">
        <p14:creationId xmlns:p14="http://schemas.microsoft.com/office/powerpoint/2010/main" val="17309910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1A28537-DEB0-4C2E-A034-033458FB066B}"/>
              </a:ext>
            </a:extLst>
          </p:cNvPr>
          <p:cNvSpPr>
            <a:spLocks noGrp="1"/>
          </p:cNvSpPr>
          <p:nvPr>
            <p:ph type="title"/>
          </p:nvPr>
        </p:nvSpPr>
        <p:spPr>
          <a:xfrm>
            <a:off x="839788" y="365125"/>
            <a:ext cx="10515600" cy="1325563"/>
          </a:xfrm>
        </p:spPr>
        <p:txBody>
          <a:bodyPr/>
          <a:lstStyle/>
          <a:p>
            <a:r>
              <a:rPr lang="de-DE"/>
              <a:t>Mastertitelformat bearbeiten</a:t>
            </a:r>
            <a:endParaRPr lang="de-AT"/>
          </a:p>
        </p:txBody>
      </p:sp>
      <p:sp>
        <p:nvSpPr>
          <p:cNvPr id="3" name="Textplatzhalter 2">
            <a:extLst>
              <a:ext uri="{FF2B5EF4-FFF2-40B4-BE49-F238E27FC236}">
                <a16:creationId xmlns:a16="http://schemas.microsoft.com/office/drawing/2014/main" id="{FACAEB5A-FFB7-4D00-97C5-2D9133159B7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a:extLst>
              <a:ext uri="{FF2B5EF4-FFF2-40B4-BE49-F238E27FC236}">
                <a16:creationId xmlns:a16="http://schemas.microsoft.com/office/drawing/2014/main" id="{4389E7A5-F574-4F92-944F-7BD6C477D782}"/>
              </a:ext>
            </a:extLst>
          </p:cNvPr>
          <p:cNvSpPr>
            <a:spLocks noGrp="1"/>
          </p:cNvSpPr>
          <p:nvPr>
            <p:ph sz="half" idx="2"/>
          </p:nvPr>
        </p:nvSpPr>
        <p:spPr>
          <a:xfrm>
            <a:off x="839788" y="2505075"/>
            <a:ext cx="5157787"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5" name="Textplatzhalter 4">
            <a:extLst>
              <a:ext uri="{FF2B5EF4-FFF2-40B4-BE49-F238E27FC236}">
                <a16:creationId xmlns:a16="http://schemas.microsoft.com/office/drawing/2014/main" id="{4CF29B9B-6282-432C-A0FE-D6FC84FF2DA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a:extLst>
              <a:ext uri="{FF2B5EF4-FFF2-40B4-BE49-F238E27FC236}">
                <a16:creationId xmlns:a16="http://schemas.microsoft.com/office/drawing/2014/main" id="{97D680C9-2C25-4C33-ACA9-5320E9F62BC7}"/>
              </a:ext>
            </a:extLst>
          </p:cNvPr>
          <p:cNvSpPr>
            <a:spLocks noGrp="1"/>
          </p:cNvSpPr>
          <p:nvPr>
            <p:ph sz="quarter" idx="4"/>
          </p:nvPr>
        </p:nvSpPr>
        <p:spPr>
          <a:xfrm>
            <a:off x="6172200" y="2505075"/>
            <a:ext cx="5183188"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7" name="Datumsplatzhalter 6">
            <a:extLst>
              <a:ext uri="{FF2B5EF4-FFF2-40B4-BE49-F238E27FC236}">
                <a16:creationId xmlns:a16="http://schemas.microsoft.com/office/drawing/2014/main" id="{81485F20-511D-4BF4-B525-3D3413364262}"/>
              </a:ext>
            </a:extLst>
          </p:cNvPr>
          <p:cNvSpPr>
            <a:spLocks noGrp="1"/>
          </p:cNvSpPr>
          <p:nvPr>
            <p:ph type="dt" sz="half" idx="10"/>
          </p:nvPr>
        </p:nvSpPr>
        <p:spPr/>
        <p:txBody>
          <a:bodyPr/>
          <a:lstStyle/>
          <a:p>
            <a:fld id="{B3494C13-A99D-46CC-B404-8F05D55823DC}" type="datetimeFigureOut">
              <a:rPr lang="de-AT" smtClean="0"/>
              <a:t>22.12.2020</a:t>
            </a:fld>
            <a:endParaRPr lang="de-AT"/>
          </a:p>
        </p:txBody>
      </p:sp>
      <p:sp>
        <p:nvSpPr>
          <p:cNvPr id="8" name="Fußzeilenplatzhalter 7">
            <a:extLst>
              <a:ext uri="{FF2B5EF4-FFF2-40B4-BE49-F238E27FC236}">
                <a16:creationId xmlns:a16="http://schemas.microsoft.com/office/drawing/2014/main" id="{0AB10E25-57E1-46D8-9EC4-2747483F09DB}"/>
              </a:ext>
            </a:extLst>
          </p:cNvPr>
          <p:cNvSpPr>
            <a:spLocks noGrp="1"/>
          </p:cNvSpPr>
          <p:nvPr>
            <p:ph type="ftr" sz="quarter" idx="11"/>
          </p:nvPr>
        </p:nvSpPr>
        <p:spPr/>
        <p:txBody>
          <a:bodyPr/>
          <a:lstStyle/>
          <a:p>
            <a:endParaRPr lang="de-AT"/>
          </a:p>
        </p:txBody>
      </p:sp>
      <p:sp>
        <p:nvSpPr>
          <p:cNvPr id="9" name="Foliennummernplatzhalter 8">
            <a:extLst>
              <a:ext uri="{FF2B5EF4-FFF2-40B4-BE49-F238E27FC236}">
                <a16:creationId xmlns:a16="http://schemas.microsoft.com/office/drawing/2014/main" id="{AC6FF295-B4C9-43A2-A409-FB2BF512B2D9}"/>
              </a:ext>
            </a:extLst>
          </p:cNvPr>
          <p:cNvSpPr>
            <a:spLocks noGrp="1"/>
          </p:cNvSpPr>
          <p:nvPr>
            <p:ph type="sldNum" sz="quarter" idx="12"/>
          </p:nvPr>
        </p:nvSpPr>
        <p:spPr/>
        <p:txBody>
          <a:bodyPr/>
          <a:lstStyle/>
          <a:p>
            <a:fld id="{8D65D616-24BC-4178-8912-8D1B5512940D}" type="slidenum">
              <a:rPr lang="de-AT" smtClean="0"/>
              <a:t>‹Nr.›</a:t>
            </a:fld>
            <a:endParaRPr lang="de-AT"/>
          </a:p>
        </p:txBody>
      </p:sp>
    </p:spTree>
    <p:extLst>
      <p:ext uri="{BB962C8B-B14F-4D97-AF65-F5344CB8AC3E}">
        <p14:creationId xmlns:p14="http://schemas.microsoft.com/office/powerpoint/2010/main" val="22335389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785EE17-A4FE-4990-978A-E24D5C2BF450}"/>
              </a:ext>
            </a:extLst>
          </p:cNvPr>
          <p:cNvSpPr>
            <a:spLocks noGrp="1"/>
          </p:cNvSpPr>
          <p:nvPr>
            <p:ph type="title"/>
          </p:nvPr>
        </p:nvSpPr>
        <p:spPr/>
        <p:txBody>
          <a:bodyPr/>
          <a:lstStyle/>
          <a:p>
            <a:r>
              <a:rPr lang="de-DE"/>
              <a:t>Mastertitelformat bearbeiten</a:t>
            </a:r>
            <a:endParaRPr lang="de-AT"/>
          </a:p>
        </p:txBody>
      </p:sp>
      <p:sp>
        <p:nvSpPr>
          <p:cNvPr id="3" name="Datumsplatzhalter 2">
            <a:extLst>
              <a:ext uri="{FF2B5EF4-FFF2-40B4-BE49-F238E27FC236}">
                <a16:creationId xmlns:a16="http://schemas.microsoft.com/office/drawing/2014/main" id="{7E8BC4C4-E4D1-454D-A536-74255F7BBB66}"/>
              </a:ext>
            </a:extLst>
          </p:cNvPr>
          <p:cNvSpPr>
            <a:spLocks noGrp="1"/>
          </p:cNvSpPr>
          <p:nvPr>
            <p:ph type="dt" sz="half" idx="10"/>
          </p:nvPr>
        </p:nvSpPr>
        <p:spPr/>
        <p:txBody>
          <a:bodyPr/>
          <a:lstStyle/>
          <a:p>
            <a:fld id="{B3494C13-A99D-46CC-B404-8F05D55823DC}" type="datetimeFigureOut">
              <a:rPr lang="de-AT" smtClean="0"/>
              <a:t>22.12.2020</a:t>
            </a:fld>
            <a:endParaRPr lang="de-AT"/>
          </a:p>
        </p:txBody>
      </p:sp>
      <p:sp>
        <p:nvSpPr>
          <p:cNvPr id="4" name="Fußzeilenplatzhalter 3">
            <a:extLst>
              <a:ext uri="{FF2B5EF4-FFF2-40B4-BE49-F238E27FC236}">
                <a16:creationId xmlns:a16="http://schemas.microsoft.com/office/drawing/2014/main" id="{0E1A74E6-E2E3-46DD-A650-59829AD43FF0}"/>
              </a:ext>
            </a:extLst>
          </p:cNvPr>
          <p:cNvSpPr>
            <a:spLocks noGrp="1"/>
          </p:cNvSpPr>
          <p:nvPr>
            <p:ph type="ftr" sz="quarter" idx="11"/>
          </p:nvPr>
        </p:nvSpPr>
        <p:spPr/>
        <p:txBody>
          <a:bodyPr/>
          <a:lstStyle/>
          <a:p>
            <a:endParaRPr lang="de-AT"/>
          </a:p>
        </p:txBody>
      </p:sp>
      <p:sp>
        <p:nvSpPr>
          <p:cNvPr id="5" name="Foliennummernplatzhalter 4">
            <a:extLst>
              <a:ext uri="{FF2B5EF4-FFF2-40B4-BE49-F238E27FC236}">
                <a16:creationId xmlns:a16="http://schemas.microsoft.com/office/drawing/2014/main" id="{6991ACB0-38FA-454A-A7CB-64CE4C434A2A}"/>
              </a:ext>
            </a:extLst>
          </p:cNvPr>
          <p:cNvSpPr>
            <a:spLocks noGrp="1"/>
          </p:cNvSpPr>
          <p:nvPr>
            <p:ph type="sldNum" sz="quarter" idx="12"/>
          </p:nvPr>
        </p:nvSpPr>
        <p:spPr/>
        <p:txBody>
          <a:bodyPr/>
          <a:lstStyle/>
          <a:p>
            <a:fld id="{8D65D616-24BC-4178-8912-8D1B5512940D}" type="slidenum">
              <a:rPr lang="de-AT" smtClean="0"/>
              <a:t>‹Nr.›</a:t>
            </a:fld>
            <a:endParaRPr lang="de-AT"/>
          </a:p>
        </p:txBody>
      </p:sp>
    </p:spTree>
    <p:extLst>
      <p:ext uri="{BB962C8B-B14F-4D97-AF65-F5344CB8AC3E}">
        <p14:creationId xmlns:p14="http://schemas.microsoft.com/office/powerpoint/2010/main" val="31501296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7B8995BE-1030-4E22-98B3-0C291466C483}"/>
              </a:ext>
            </a:extLst>
          </p:cNvPr>
          <p:cNvSpPr>
            <a:spLocks noGrp="1"/>
          </p:cNvSpPr>
          <p:nvPr>
            <p:ph type="dt" sz="half" idx="10"/>
          </p:nvPr>
        </p:nvSpPr>
        <p:spPr/>
        <p:txBody>
          <a:bodyPr/>
          <a:lstStyle/>
          <a:p>
            <a:fld id="{B3494C13-A99D-46CC-B404-8F05D55823DC}" type="datetimeFigureOut">
              <a:rPr lang="de-AT" smtClean="0"/>
              <a:t>22.12.2020</a:t>
            </a:fld>
            <a:endParaRPr lang="de-AT"/>
          </a:p>
        </p:txBody>
      </p:sp>
      <p:sp>
        <p:nvSpPr>
          <p:cNvPr id="3" name="Fußzeilenplatzhalter 2">
            <a:extLst>
              <a:ext uri="{FF2B5EF4-FFF2-40B4-BE49-F238E27FC236}">
                <a16:creationId xmlns:a16="http://schemas.microsoft.com/office/drawing/2014/main" id="{208DD434-4828-4385-9B0D-F8A39813380C}"/>
              </a:ext>
            </a:extLst>
          </p:cNvPr>
          <p:cNvSpPr>
            <a:spLocks noGrp="1"/>
          </p:cNvSpPr>
          <p:nvPr>
            <p:ph type="ftr" sz="quarter" idx="11"/>
          </p:nvPr>
        </p:nvSpPr>
        <p:spPr/>
        <p:txBody>
          <a:bodyPr/>
          <a:lstStyle/>
          <a:p>
            <a:endParaRPr lang="de-AT"/>
          </a:p>
        </p:txBody>
      </p:sp>
      <p:sp>
        <p:nvSpPr>
          <p:cNvPr id="4" name="Foliennummernplatzhalter 3">
            <a:extLst>
              <a:ext uri="{FF2B5EF4-FFF2-40B4-BE49-F238E27FC236}">
                <a16:creationId xmlns:a16="http://schemas.microsoft.com/office/drawing/2014/main" id="{474C7EC3-D650-40A0-8B88-99B0A5C0CFB2}"/>
              </a:ext>
            </a:extLst>
          </p:cNvPr>
          <p:cNvSpPr>
            <a:spLocks noGrp="1"/>
          </p:cNvSpPr>
          <p:nvPr>
            <p:ph type="sldNum" sz="quarter" idx="12"/>
          </p:nvPr>
        </p:nvSpPr>
        <p:spPr/>
        <p:txBody>
          <a:bodyPr/>
          <a:lstStyle/>
          <a:p>
            <a:fld id="{8D65D616-24BC-4178-8912-8D1B5512940D}" type="slidenum">
              <a:rPr lang="de-AT" smtClean="0"/>
              <a:t>‹Nr.›</a:t>
            </a:fld>
            <a:endParaRPr lang="de-AT"/>
          </a:p>
        </p:txBody>
      </p:sp>
    </p:spTree>
    <p:extLst>
      <p:ext uri="{BB962C8B-B14F-4D97-AF65-F5344CB8AC3E}">
        <p14:creationId xmlns:p14="http://schemas.microsoft.com/office/powerpoint/2010/main" val="12839827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CF699AF-0DE2-43E7-A16D-AF0B18596C57}"/>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endParaRPr lang="de-AT"/>
          </a:p>
        </p:txBody>
      </p:sp>
      <p:sp>
        <p:nvSpPr>
          <p:cNvPr id="3" name="Inhaltsplatzhalter 2">
            <a:extLst>
              <a:ext uri="{FF2B5EF4-FFF2-40B4-BE49-F238E27FC236}">
                <a16:creationId xmlns:a16="http://schemas.microsoft.com/office/drawing/2014/main" id="{A34C8CF4-B10E-4255-B60B-B46153EC6E8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4" name="Textplatzhalter 3">
            <a:extLst>
              <a:ext uri="{FF2B5EF4-FFF2-40B4-BE49-F238E27FC236}">
                <a16:creationId xmlns:a16="http://schemas.microsoft.com/office/drawing/2014/main" id="{AA84541D-C42A-439B-8327-F49E76F5766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1756CFE8-C776-40F9-840A-2B71B2E2AB03}"/>
              </a:ext>
            </a:extLst>
          </p:cNvPr>
          <p:cNvSpPr>
            <a:spLocks noGrp="1"/>
          </p:cNvSpPr>
          <p:nvPr>
            <p:ph type="dt" sz="half" idx="10"/>
          </p:nvPr>
        </p:nvSpPr>
        <p:spPr/>
        <p:txBody>
          <a:bodyPr/>
          <a:lstStyle/>
          <a:p>
            <a:fld id="{B3494C13-A99D-46CC-B404-8F05D55823DC}" type="datetimeFigureOut">
              <a:rPr lang="de-AT" smtClean="0"/>
              <a:t>22.12.2020</a:t>
            </a:fld>
            <a:endParaRPr lang="de-AT"/>
          </a:p>
        </p:txBody>
      </p:sp>
      <p:sp>
        <p:nvSpPr>
          <p:cNvPr id="6" name="Fußzeilenplatzhalter 5">
            <a:extLst>
              <a:ext uri="{FF2B5EF4-FFF2-40B4-BE49-F238E27FC236}">
                <a16:creationId xmlns:a16="http://schemas.microsoft.com/office/drawing/2014/main" id="{3F78A6C8-6B71-4006-9590-33AA9E18FDD9}"/>
              </a:ext>
            </a:extLst>
          </p:cNvPr>
          <p:cNvSpPr>
            <a:spLocks noGrp="1"/>
          </p:cNvSpPr>
          <p:nvPr>
            <p:ph type="ftr" sz="quarter" idx="11"/>
          </p:nvPr>
        </p:nvSpPr>
        <p:spPr/>
        <p:txBody>
          <a:bodyPr/>
          <a:lstStyle/>
          <a:p>
            <a:endParaRPr lang="de-AT"/>
          </a:p>
        </p:txBody>
      </p:sp>
      <p:sp>
        <p:nvSpPr>
          <p:cNvPr id="7" name="Foliennummernplatzhalter 6">
            <a:extLst>
              <a:ext uri="{FF2B5EF4-FFF2-40B4-BE49-F238E27FC236}">
                <a16:creationId xmlns:a16="http://schemas.microsoft.com/office/drawing/2014/main" id="{6D8C26E3-992E-4CEE-BA0D-1E1E3DF611FD}"/>
              </a:ext>
            </a:extLst>
          </p:cNvPr>
          <p:cNvSpPr>
            <a:spLocks noGrp="1"/>
          </p:cNvSpPr>
          <p:nvPr>
            <p:ph type="sldNum" sz="quarter" idx="12"/>
          </p:nvPr>
        </p:nvSpPr>
        <p:spPr/>
        <p:txBody>
          <a:bodyPr/>
          <a:lstStyle/>
          <a:p>
            <a:fld id="{8D65D616-24BC-4178-8912-8D1B5512940D}" type="slidenum">
              <a:rPr lang="de-AT" smtClean="0"/>
              <a:t>‹Nr.›</a:t>
            </a:fld>
            <a:endParaRPr lang="de-AT"/>
          </a:p>
        </p:txBody>
      </p:sp>
    </p:spTree>
    <p:extLst>
      <p:ext uri="{BB962C8B-B14F-4D97-AF65-F5344CB8AC3E}">
        <p14:creationId xmlns:p14="http://schemas.microsoft.com/office/powerpoint/2010/main" val="10278221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EBE3FC5-8D66-4810-A44B-6BE2AD6F8CF2}"/>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endParaRPr lang="de-AT"/>
          </a:p>
        </p:txBody>
      </p:sp>
      <p:sp>
        <p:nvSpPr>
          <p:cNvPr id="3" name="Bildplatzhalter 2">
            <a:extLst>
              <a:ext uri="{FF2B5EF4-FFF2-40B4-BE49-F238E27FC236}">
                <a16:creationId xmlns:a16="http://schemas.microsoft.com/office/drawing/2014/main" id="{A09139D3-D76A-405B-B9F3-361954D6210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AT"/>
          </a:p>
        </p:txBody>
      </p:sp>
      <p:sp>
        <p:nvSpPr>
          <p:cNvPr id="4" name="Textplatzhalter 3">
            <a:extLst>
              <a:ext uri="{FF2B5EF4-FFF2-40B4-BE49-F238E27FC236}">
                <a16:creationId xmlns:a16="http://schemas.microsoft.com/office/drawing/2014/main" id="{6E1ED542-ACD5-44DA-8C5E-66346E4721E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FF14953C-B1B2-4EF7-AF6E-2C000E706F67}"/>
              </a:ext>
            </a:extLst>
          </p:cNvPr>
          <p:cNvSpPr>
            <a:spLocks noGrp="1"/>
          </p:cNvSpPr>
          <p:nvPr>
            <p:ph type="dt" sz="half" idx="10"/>
          </p:nvPr>
        </p:nvSpPr>
        <p:spPr/>
        <p:txBody>
          <a:bodyPr/>
          <a:lstStyle/>
          <a:p>
            <a:fld id="{B3494C13-A99D-46CC-B404-8F05D55823DC}" type="datetimeFigureOut">
              <a:rPr lang="de-AT" smtClean="0"/>
              <a:t>22.12.2020</a:t>
            </a:fld>
            <a:endParaRPr lang="de-AT"/>
          </a:p>
        </p:txBody>
      </p:sp>
      <p:sp>
        <p:nvSpPr>
          <p:cNvPr id="6" name="Fußzeilenplatzhalter 5">
            <a:extLst>
              <a:ext uri="{FF2B5EF4-FFF2-40B4-BE49-F238E27FC236}">
                <a16:creationId xmlns:a16="http://schemas.microsoft.com/office/drawing/2014/main" id="{641D1DA4-B0EC-471F-B440-9752F9BAFE47}"/>
              </a:ext>
            </a:extLst>
          </p:cNvPr>
          <p:cNvSpPr>
            <a:spLocks noGrp="1"/>
          </p:cNvSpPr>
          <p:nvPr>
            <p:ph type="ftr" sz="quarter" idx="11"/>
          </p:nvPr>
        </p:nvSpPr>
        <p:spPr/>
        <p:txBody>
          <a:bodyPr/>
          <a:lstStyle/>
          <a:p>
            <a:endParaRPr lang="de-AT"/>
          </a:p>
        </p:txBody>
      </p:sp>
      <p:sp>
        <p:nvSpPr>
          <p:cNvPr id="7" name="Foliennummernplatzhalter 6">
            <a:extLst>
              <a:ext uri="{FF2B5EF4-FFF2-40B4-BE49-F238E27FC236}">
                <a16:creationId xmlns:a16="http://schemas.microsoft.com/office/drawing/2014/main" id="{10566153-945F-4606-9A3E-E7468C4EF6E5}"/>
              </a:ext>
            </a:extLst>
          </p:cNvPr>
          <p:cNvSpPr>
            <a:spLocks noGrp="1"/>
          </p:cNvSpPr>
          <p:nvPr>
            <p:ph type="sldNum" sz="quarter" idx="12"/>
          </p:nvPr>
        </p:nvSpPr>
        <p:spPr/>
        <p:txBody>
          <a:bodyPr/>
          <a:lstStyle/>
          <a:p>
            <a:fld id="{8D65D616-24BC-4178-8912-8D1B5512940D}" type="slidenum">
              <a:rPr lang="de-AT" smtClean="0"/>
              <a:t>‹Nr.›</a:t>
            </a:fld>
            <a:endParaRPr lang="de-AT"/>
          </a:p>
        </p:txBody>
      </p:sp>
    </p:spTree>
    <p:extLst>
      <p:ext uri="{BB962C8B-B14F-4D97-AF65-F5344CB8AC3E}">
        <p14:creationId xmlns:p14="http://schemas.microsoft.com/office/powerpoint/2010/main" val="14001970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s://www.maxpixel.net/Luck-Macro-Vierblaettrig-Klee-Nature-Lucky-Clover-2722470"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extLst>
              <a:ext uri="{837473B0-CC2E-450A-ABE3-18F120FF3D39}">
                <a1611:picAttrSrcUrl xmlns:a1611="http://schemas.microsoft.com/office/drawing/2016/11/main" r:id="rId14"/>
              </a:ext>
            </a:extLst>
          </a:blip>
          <a:srcRect/>
          <a:stretch>
            <a:fillRect t="-9000" b="-9000"/>
          </a:stretch>
        </a:blipFill>
        <a:effectLst/>
      </p:bgPr>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7DA15CA5-CC13-41A6-8AC3-1163FA4C6A0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Mastertitelformat bearbeiten</a:t>
            </a:r>
            <a:endParaRPr lang="de-AT"/>
          </a:p>
        </p:txBody>
      </p:sp>
      <p:sp>
        <p:nvSpPr>
          <p:cNvPr id="3" name="Textplatzhalter 2">
            <a:extLst>
              <a:ext uri="{FF2B5EF4-FFF2-40B4-BE49-F238E27FC236}">
                <a16:creationId xmlns:a16="http://schemas.microsoft.com/office/drawing/2014/main" id="{569494E7-47E5-41BF-AFB1-B3E77F4CA25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4" name="Datumsplatzhalter 3">
            <a:extLst>
              <a:ext uri="{FF2B5EF4-FFF2-40B4-BE49-F238E27FC236}">
                <a16:creationId xmlns:a16="http://schemas.microsoft.com/office/drawing/2014/main" id="{73A09C1D-725D-4F22-ABD9-78851E94D77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3494C13-A99D-46CC-B404-8F05D55823DC}" type="datetimeFigureOut">
              <a:rPr lang="de-AT" smtClean="0"/>
              <a:t>22.12.2020</a:t>
            </a:fld>
            <a:endParaRPr lang="de-AT"/>
          </a:p>
        </p:txBody>
      </p:sp>
      <p:sp>
        <p:nvSpPr>
          <p:cNvPr id="5" name="Fußzeilenplatzhalter 4">
            <a:extLst>
              <a:ext uri="{FF2B5EF4-FFF2-40B4-BE49-F238E27FC236}">
                <a16:creationId xmlns:a16="http://schemas.microsoft.com/office/drawing/2014/main" id="{FE96ADC7-9688-4EAD-B948-F650637C97A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AT"/>
          </a:p>
        </p:txBody>
      </p:sp>
      <p:sp>
        <p:nvSpPr>
          <p:cNvPr id="6" name="Foliennummernplatzhalter 5">
            <a:extLst>
              <a:ext uri="{FF2B5EF4-FFF2-40B4-BE49-F238E27FC236}">
                <a16:creationId xmlns:a16="http://schemas.microsoft.com/office/drawing/2014/main" id="{12087AD8-FC51-4376-9231-32F6CD8B80D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D65D616-24BC-4178-8912-8D1B5512940D}" type="slidenum">
              <a:rPr lang="de-AT" smtClean="0"/>
              <a:t>‹Nr.›</a:t>
            </a:fld>
            <a:endParaRPr lang="de-AT"/>
          </a:p>
        </p:txBody>
      </p:sp>
    </p:spTree>
    <p:extLst>
      <p:ext uri="{BB962C8B-B14F-4D97-AF65-F5344CB8AC3E}">
        <p14:creationId xmlns:p14="http://schemas.microsoft.com/office/powerpoint/2010/main" val="23537738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7.xml"/><Relationship Id="rId1" Type="http://schemas.openxmlformats.org/officeDocument/2006/relationships/video" Target="https://www.youtube.com/embed/m5DbECZ1u_c?feature=oembed"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Layout" Target="../slideLayouts/slideLayout7.xml"/><Relationship Id="rId1" Type="http://schemas.openxmlformats.org/officeDocument/2006/relationships/video" Target="https://www.youtube.com/embed/mHZzbTBu-IQ?feature=oembed"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Onlinemedien 3" title="Größere Gnade">
            <a:hlinkClick r:id="" action="ppaction://media"/>
            <a:extLst>
              <a:ext uri="{FF2B5EF4-FFF2-40B4-BE49-F238E27FC236}">
                <a16:creationId xmlns:a16="http://schemas.microsoft.com/office/drawing/2014/main" id="{454B22E6-A266-4081-B4E4-263EB79FF320}"/>
              </a:ext>
            </a:extLst>
          </p:cNvPr>
          <p:cNvPicPr>
            <a:picLocks noRot="1" noChangeAspect="1"/>
          </p:cNvPicPr>
          <p:nvPr>
            <a:videoFile r:link="rId1"/>
          </p:nvPr>
        </p:nvPicPr>
        <p:blipFill>
          <a:blip r:embed="rId3"/>
          <a:stretch>
            <a:fillRect/>
          </a:stretch>
        </p:blipFill>
        <p:spPr>
          <a:xfrm>
            <a:off x="413026" y="236606"/>
            <a:ext cx="11335026" cy="6404289"/>
          </a:xfrm>
          <a:prstGeom prst="rect">
            <a:avLst/>
          </a:prstGeom>
        </p:spPr>
      </p:pic>
    </p:spTree>
    <p:extLst>
      <p:ext uri="{BB962C8B-B14F-4D97-AF65-F5344CB8AC3E}">
        <p14:creationId xmlns:p14="http://schemas.microsoft.com/office/powerpoint/2010/main" val="33160191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4"/>
                </p:tgtEl>
              </p:cMediaNode>
            </p:video>
            <p:seq concurrent="1" nextAc="seek">
              <p:cTn id="8" restart="whenNotActive" fill="hold" evtFilter="cancelBubble" nodeType="interactiveSeq">
                <p:stCondLst>
                  <p:cond evt="onClick" delay="0">
                    <p:tgtEl>
                      <p:spTgt spid="4"/>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4"/>
                                        </p:tgtEl>
                                      </p:cBhvr>
                                    </p:cmd>
                                  </p:childTnLst>
                                </p:cTn>
                              </p:par>
                            </p:childTnLst>
                          </p:cTn>
                        </p:par>
                      </p:childTnLst>
                    </p:cTn>
                  </p:par>
                </p:childTnLst>
              </p:cTn>
              <p:nextCondLst>
                <p:cond evt="onClick" delay="0">
                  <p:tgtEl>
                    <p:spTgt spid="4"/>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6976744E-5673-493C-97F0-0571B4836751}"/>
              </a:ext>
            </a:extLst>
          </p:cNvPr>
          <p:cNvSpPr>
            <a:spLocks noChangeArrowheads="1"/>
          </p:cNvSpPr>
          <p:nvPr/>
        </p:nvSpPr>
        <p:spPr bwMode="auto">
          <a:xfrm>
            <a:off x="781234" y="2108772"/>
            <a:ext cx="9969623" cy="2092881"/>
          </a:xfrm>
          <a:prstGeom prst="rect">
            <a:avLst/>
          </a:prstGeom>
          <a:solidFill>
            <a:schemeClr val="bg1"/>
          </a:solidFill>
          <a:ln>
            <a:noFill/>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de-DE" altLang="de-DE" sz="2800" b="0" i="0" u="none" strike="noStrike" cap="none" normalizeH="0" baseline="0" dirty="0">
                <a:ln>
                  <a:noFill/>
                </a:ln>
                <a:solidFill>
                  <a:schemeClr val="tx1"/>
                </a:solidFill>
                <a:effectLst/>
                <a:latin typeface="Arial" panose="020B0604020202020204" pitchFamily="34" charset="0"/>
              </a:rPr>
              <a:t>Des Menschen höchste Ehre und wahres Glück liegt in der Selbstachtung, in hohen Entschlüssen und edlen Vorsätzen, in der Unversehrtheit und Sittlichkeit der Person, in der Reinheit des Denkens.</a:t>
            </a:r>
          </a:p>
          <a:p>
            <a:pPr marL="0" marR="0" lvl="0" indent="0" algn="ctr" defTabSz="914400" rtl="0" eaLnBrk="0" fontAlgn="base" latinLnBrk="0" hangingPunct="0">
              <a:lnSpc>
                <a:spcPct val="100000"/>
              </a:lnSpc>
              <a:spcBef>
                <a:spcPct val="0"/>
              </a:spcBef>
              <a:spcAft>
                <a:spcPct val="0"/>
              </a:spcAft>
              <a:buClrTx/>
              <a:buSzTx/>
              <a:buFontTx/>
              <a:buNone/>
              <a:tabLst/>
            </a:pPr>
            <a:r>
              <a:rPr kumimoji="0" lang="de-DE" altLang="de-DE" sz="1800" b="0" i="0" u="none" strike="noStrike" cap="none" normalizeH="0" baseline="0" dirty="0">
                <a:ln>
                  <a:noFill/>
                </a:ln>
                <a:solidFill>
                  <a:schemeClr val="tx1"/>
                </a:solidFill>
                <a:effectLst/>
                <a:latin typeface="Arial" panose="020B0604020202020204" pitchFamily="34" charset="0"/>
              </a:rPr>
              <a:t>‚</a:t>
            </a:r>
            <a:r>
              <a:rPr kumimoji="0" lang="de-DE" altLang="de-DE" sz="1800" b="0" i="0" u="none" strike="noStrike" cap="none" normalizeH="0" baseline="0" dirty="0" err="1">
                <a:ln>
                  <a:noFill/>
                </a:ln>
                <a:solidFill>
                  <a:schemeClr val="tx1"/>
                </a:solidFill>
                <a:effectLst/>
                <a:latin typeface="Arial" panose="020B0604020202020204" pitchFamily="34" charset="0"/>
              </a:rPr>
              <a:t>Abdu’l-Bahá</a:t>
            </a:r>
            <a:endParaRPr kumimoji="0" lang="de-DE" altLang="de-DE" sz="1800" b="0" i="0" u="none" strike="noStrike" cap="none" normalizeH="0" baseline="0" dirty="0">
              <a:ln>
                <a:noFill/>
              </a:ln>
              <a:solidFill>
                <a:schemeClr val="tx1"/>
              </a:solidFill>
              <a:effectLst/>
              <a:latin typeface="Arial" panose="020B0604020202020204" pitchFamily="34" charset="0"/>
            </a:endParaRPr>
          </a:p>
        </p:txBody>
      </p:sp>
      <p:sp>
        <p:nvSpPr>
          <p:cNvPr id="3" name="Rechteck 2">
            <a:extLst>
              <a:ext uri="{FF2B5EF4-FFF2-40B4-BE49-F238E27FC236}">
                <a16:creationId xmlns:a16="http://schemas.microsoft.com/office/drawing/2014/main" id="{301AEE79-15A4-48A2-8476-ACF5314222A5}"/>
              </a:ext>
            </a:extLst>
          </p:cNvPr>
          <p:cNvSpPr/>
          <p:nvPr/>
        </p:nvSpPr>
        <p:spPr>
          <a:xfrm>
            <a:off x="11380906" y="5934670"/>
            <a:ext cx="542136" cy="923330"/>
          </a:xfrm>
          <a:prstGeom prst="rect">
            <a:avLst/>
          </a:prstGeom>
          <a:noFill/>
        </p:spPr>
        <p:txBody>
          <a:bodyPr wrap="none" lIns="91440" tIns="45720" rIns="91440" bIns="45720">
            <a:spAutoFit/>
          </a:bodyPr>
          <a:lstStyle/>
          <a:p>
            <a:pPr algn="ctr"/>
            <a:r>
              <a:rPr lang="de-DE" sz="5400" b="1" cap="none" spc="50" dirty="0">
                <a:ln w="0"/>
                <a:solidFill>
                  <a:schemeClr val="bg2"/>
                </a:solidFill>
                <a:effectLst>
                  <a:innerShdw blurRad="63500" dist="50800" dir="13500000">
                    <a:srgbClr val="000000">
                      <a:alpha val="50000"/>
                    </a:srgbClr>
                  </a:innerShdw>
                </a:effectLst>
              </a:rPr>
              <a:t>9</a:t>
            </a:r>
          </a:p>
        </p:txBody>
      </p:sp>
    </p:spTree>
    <p:extLst>
      <p:ext uri="{BB962C8B-B14F-4D97-AF65-F5344CB8AC3E}">
        <p14:creationId xmlns:p14="http://schemas.microsoft.com/office/powerpoint/2010/main" val="28743417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a:extLst>
              <a:ext uri="{FF2B5EF4-FFF2-40B4-BE49-F238E27FC236}">
                <a16:creationId xmlns:a16="http://schemas.microsoft.com/office/drawing/2014/main" id="{0A5D4EE3-E5BD-463B-8E22-77150EA34B87}"/>
              </a:ext>
            </a:extLst>
          </p:cNvPr>
          <p:cNvSpPr txBox="1"/>
          <p:nvPr/>
        </p:nvSpPr>
        <p:spPr>
          <a:xfrm>
            <a:off x="2007705" y="1549280"/>
            <a:ext cx="8348869" cy="3785652"/>
          </a:xfrm>
          <a:prstGeom prst="rect">
            <a:avLst/>
          </a:prstGeom>
          <a:solidFill>
            <a:schemeClr val="bg1"/>
          </a:solidFill>
        </p:spPr>
        <p:txBody>
          <a:bodyPr wrap="square">
            <a:spAutoFit/>
          </a:bodyPr>
          <a:lstStyle/>
          <a:p>
            <a:pPr algn="ctr"/>
            <a:r>
              <a:rPr lang="de-AT" sz="2400" dirty="0">
                <a:latin typeface="Century" panose="02040604050505020304" pitchFamily="18" charset="0"/>
              </a:rPr>
              <a:t>Erkenne mit Gewissheit: Liebe ist das Geheimnis von Gottes heiliger Sendung, die Offenbarung des Allbarmherzigen, der Quell geistiger Ausgießung. Liebe ist des Himmels gütiges Licht, ewiger Odem des Heiligen Geistes, der die Menschenseele belebt. Liebe ist der Grund, warum sich Gott dem Menschen offenbart; sie ist im Einklang mit der göttlichen Schöpfung das Lebensband in den Wirklichkeiten der Dinge. </a:t>
            </a:r>
          </a:p>
          <a:p>
            <a:pPr algn="ctr"/>
            <a:r>
              <a:rPr lang="de-AT" sz="2400" dirty="0">
                <a:latin typeface="Century" panose="02040604050505020304" pitchFamily="18" charset="0"/>
              </a:rPr>
              <a:t>Liebe sichert als einziges Mittel echtes Glück in dieser und der zukünftigen Welt.</a:t>
            </a:r>
          </a:p>
        </p:txBody>
      </p:sp>
      <p:sp>
        <p:nvSpPr>
          <p:cNvPr id="4" name="Rechteck 3">
            <a:extLst>
              <a:ext uri="{FF2B5EF4-FFF2-40B4-BE49-F238E27FC236}">
                <a16:creationId xmlns:a16="http://schemas.microsoft.com/office/drawing/2014/main" id="{92C758A8-4276-401A-933C-DD16C3DADC99}"/>
              </a:ext>
            </a:extLst>
          </p:cNvPr>
          <p:cNvSpPr/>
          <p:nvPr/>
        </p:nvSpPr>
        <p:spPr>
          <a:xfrm>
            <a:off x="11202172" y="5934670"/>
            <a:ext cx="899605" cy="923330"/>
          </a:xfrm>
          <a:prstGeom prst="rect">
            <a:avLst/>
          </a:prstGeom>
          <a:noFill/>
        </p:spPr>
        <p:txBody>
          <a:bodyPr wrap="none" lIns="91440" tIns="45720" rIns="91440" bIns="45720">
            <a:spAutoFit/>
          </a:bodyPr>
          <a:lstStyle/>
          <a:p>
            <a:pPr algn="ctr"/>
            <a:r>
              <a:rPr lang="de-DE" sz="5400" b="1" cap="none" spc="50" dirty="0">
                <a:ln w="0"/>
                <a:solidFill>
                  <a:schemeClr val="bg2"/>
                </a:solidFill>
                <a:effectLst>
                  <a:innerShdw blurRad="63500" dist="50800" dir="13500000">
                    <a:srgbClr val="000000">
                      <a:alpha val="50000"/>
                    </a:srgbClr>
                  </a:innerShdw>
                </a:effectLst>
              </a:rPr>
              <a:t>10</a:t>
            </a:r>
          </a:p>
        </p:txBody>
      </p:sp>
    </p:spTree>
    <p:extLst>
      <p:ext uri="{BB962C8B-B14F-4D97-AF65-F5344CB8AC3E}">
        <p14:creationId xmlns:p14="http://schemas.microsoft.com/office/powerpoint/2010/main" val="24094679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a:extLst>
              <a:ext uri="{FF2B5EF4-FFF2-40B4-BE49-F238E27FC236}">
                <a16:creationId xmlns:a16="http://schemas.microsoft.com/office/drawing/2014/main" id="{EB3E52DC-B5CC-41F9-9943-01F5EDE82232}"/>
              </a:ext>
            </a:extLst>
          </p:cNvPr>
          <p:cNvSpPr txBox="1"/>
          <p:nvPr/>
        </p:nvSpPr>
        <p:spPr>
          <a:xfrm>
            <a:off x="337930" y="964096"/>
            <a:ext cx="11569148" cy="4555734"/>
          </a:xfrm>
          <a:prstGeom prst="rect">
            <a:avLst/>
          </a:prstGeom>
          <a:solidFill>
            <a:schemeClr val="bg1"/>
          </a:solidFill>
        </p:spPr>
        <p:txBody>
          <a:bodyPr wrap="square">
            <a:spAutoFit/>
          </a:bodyPr>
          <a:lstStyle/>
          <a:p>
            <a:pPr>
              <a:lnSpc>
                <a:spcPct val="107000"/>
              </a:lnSpc>
              <a:spcAft>
                <a:spcPts val="800"/>
              </a:spcAft>
            </a:pPr>
            <a:r>
              <a:rPr lang="de-AT" sz="2000" b="1" dirty="0">
                <a:effectLst/>
                <a:latin typeface="Arial Nova Light" panose="020B0304020202020204" pitchFamily="34" charset="0"/>
                <a:ea typeface="Calibri" panose="020F0502020204030204" pitchFamily="34" charset="0"/>
                <a:cs typeface="Calibri" panose="020F0502020204030204" pitchFamily="34" charset="0"/>
              </a:rPr>
              <a:t>Wie ´</a:t>
            </a:r>
            <a:r>
              <a:rPr lang="de-AT" sz="2000" b="1" dirty="0" err="1">
                <a:effectLst/>
                <a:latin typeface="Arial Nova Light" panose="020B0304020202020204" pitchFamily="34" charset="0"/>
                <a:ea typeface="Calibri" panose="020F0502020204030204" pitchFamily="34" charset="0"/>
                <a:cs typeface="Calibri" panose="020F0502020204030204" pitchFamily="34" charset="0"/>
              </a:rPr>
              <a:t>Abdu'l-Bahá</a:t>
            </a:r>
            <a:r>
              <a:rPr lang="de-AT" sz="2000" b="1" dirty="0">
                <a:effectLst/>
                <a:latin typeface="Arial Nova Light" panose="020B0304020202020204" pitchFamily="34" charset="0"/>
                <a:ea typeface="Calibri" panose="020F0502020204030204" pitchFamily="34" charset="0"/>
                <a:cs typeface="Calibri" panose="020F0502020204030204" pitchFamily="34" charset="0"/>
              </a:rPr>
              <a:t> lehrte, Schwierigkeiten zu meistern</a:t>
            </a:r>
            <a:br>
              <a:rPr lang="de-AT" sz="1800" dirty="0">
                <a:effectLst/>
                <a:latin typeface="Arial Nova Light" panose="020B0304020202020204" pitchFamily="34" charset="0"/>
                <a:ea typeface="Calibri" panose="020F0502020204030204" pitchFamily="34" charset="0"/>
                <a:cs typeface="Calibri" panose="020F0502020204030204" pitchFamily="34" charset="0"/>
              </a:rPr>
            </a:br>
            <a:r>
              <a:rPr lang="de-AT" sz="1800" dirty="0">
                <a:effectLst/>
                <a:latin typeface="Arial Nova Light" panose="020B0304020202020204" pitchFamily="34" charset="0"/>
                <a:ea typeface="Calibri" panose="020F0502020204030204" pitchFamily="34" charset="0"/>
                <a:cs typeface="Calibri" panose="020F0502020204030204" pitchFamily="34" charset="0"/>
              </a:rPr>
              <a:t>In ´</a:t>
            </a:r>
            <a:r>
              <a:rPr lang="de-AT" sz="1800" dirty="0" err="1">
                <a:effectLst/>
                <a:latin typeface="Arial Nova Light" panose="020B0304020202020204" pitchFamily="34" charset="0"/>
                <a:ea typeface="Calibri" panose="020F0502020204030204" pitchFamily="34" charset="0"/>
                <a:cs typeface="Calibri" panose="020F0502020204030204" pitchFamily="34" charset="0"/>
              </a:rPr>
              <a:t>Akká</a:t>
            </a:r>
            <a:r>
              <a:rPr lang="de-AT" sz="1800" dirty="0">
                <a:effectLst/>
                <a:latin typeface="Arial Nova Light" panose="020B0304020202020204" pitchFamily="34" charset="0"/>
                <a:ea typeface="Calibri" panose="020F0502020204030204" pitchFamily="34" charset="0"/>
                <a:cs typeface="Calibri" panose="020F0502020204030204" pitchFamily="34" charset="0"/>
              </a:rPr>
              <a:t> besuchte eines Tages eine Frau aus dem Westen ´</a:t>
            </a:r>
            <a:r>
              <a:rPr lang="de-AT" sz="1800" dirty="0" err="1">
                <a:effectLst/>
                <a:latin typeface="Arial Nova Light" panose="020B0304020202020204" pitchFamily="34" charset="0"/>
                <a:ea typeface="Calibri" panose="020F0502020204030204" pitchFamily="34" charset="0"/>
                <a:cs typeface="Calibri" panose="020F0502020204030204" pitchFamily="34" charset="0"/>
              </a:rPr>
              <a:t>Abdu'l-Bahá</a:t>
            </a:r>
            <a:r>
              <a:rPr lang="de-AT" sz="1800" dirty="0">
                <a:effectLst/>
                <a:latin typeface="Arial Nova Light" panose="020B0304020202020204" pitchFamily="34" charset="0"/>
                <a:ea typeface="Calibri" panose="020F0502020204030204" pitchFamily="34" charset="0"/>
                <a:cs typeface="Calibri" panose="020F0502020204030204" pitchFamily="34" charset="0"/>
              </a:rPr>
              <a:t> und erzählte Ihm alle ihre Sorgen. ´</a:t>
            </a:r>
            <a:r>
              <a:rPr lang="de-AT" sz="1800" dirty="0" err="1">
                <a:effectLst/>
                <a:latin typeface="Arial Nova Light" panose="020B0304020202020204" pitchFamily="34" charset="0"/>
                <a:ea typeface="Calibri" panose="020F0502020204030204" pitchFamily="34" charset="0"/>
                <a:cs typeface="Calibri" panose="020F0502020204030204" pitchFamily="34" charset="0"/>
              </a:rPr>
              <a:t>Abdu'l-Bahá</a:t>
            </a:r>
            <a:r>
              <a:rPr lang="de-AT" sz="1800" dirty="0">
                <a:effectLst/>
                <a:latin typeface="Arial Nova Light" panose="020B0304020202020204" pitchFamily="34" charset="0"/>
                <a:ea typeface="Calibri" panose="020F0502020204030204" pitchFamily="34" charset="0"/>
                <a:cs typeface="Calibri" panose="020F0502020204030204" pitchFamily="34" charset="0"/>
              </a:rPr>
              <a:t> hörte gütig zu, während die Frau ununterbrochen sprach. Es waren keine wirklich großen Schwierigkeiten, aber sie hielt sie für überaus schlimm und unerträglich. Schließlich stand ´</a:t>
            </a:r>
            <a:r>
              <a:rPr lang="de-AT" sz="1800" dirty="0" err="1">
                <a:effectLst/>
                <a:latin typeface="Arial Nova Light" panose="020B0304020202020204" pitchFamily="34" charset="0"/>
                <a:ea typeface="Calibri" panose="020F0502020204030204" pitchFamily="34" charset="0"/>
                <a:cs typeface="Calibri" panose="020F0502020204030204" pitchFamily="34" charset="0"/>
              </a:rPr>
              <a:t>Abdu'l-Bahá</a:t>
            </a:r>
            <a:r>
              <a:rPr lang="de-AT" sz="1800" dirty="0">
                <a:effectLst/>
                <a:latin typeface="Arial Nova Light" panose="020B0304020202020204" pitchFamily="34" charset="0"/>
                <a:ea typeface="Calibri" panose="020F0502020204030204" pitchFamily="34" charset="0"/>
                <a:cs typeface="Calibri" panose="020F0502020204030204" pitchFamily="34" charset="0"/>
              </a:rPr>
              <a:t> auf und entschuldigte sich, Er habe eine andere Verabredung und müsse jetzt gehen. "Aber dort", sagte Er, aus dem Fenster deutend, "geht ein Mann, mit dem ich Sie bekannt machen möchte. Sein Name ist </a:t>
            </a:r>
            <a:r>
              <a:rPr lang="de-AT" sz="1800" dirty="0" err="1">
                <a:effectLst/>
                <a:latin typeface="Arial Nova Light" panose="020B0304020202020204" pitchFamily="34" charset="0"/>
                <a:ea typeface="Calibri" panose="020F0502020204030204" pitchFamily="34" charset="0"/>
                <a:cs typeface="Calibri" panose="020F0502020204030204" pitchFamily="34" charset="0"/>
              </a:rPr>
              <a:t>Mírzá</a:t>
            </a:r>
            <a:r>
              <a:rPr lang="de-AT" sz="1800" dirty="0">
                <a:effectLst/>
                <a:latin typeface="Arial Nova Light" panose="020B0304020202020204" pitchFamily="34" charset="0"/>
                <a:ea typeface="Calibri" panose="020F0502020204030204" pitchFamily="34" charset="0"/>
                <a:cs typeface="Calibri" panose="020F0502020204030204" pitchFamily="34" charset="0"/>
              </a:rPr>
              <a:t> Haydar Alí. Wir nennen ihn den ,Engel des Berges </a:t>
            </a:r>
            <a:r>
              <a:rPr lang="de-AT" sz="1800" dirty="0" err="1">
                <a:effectLst/>
                <a:latin typeface="Arial Nova Light" panose="020B0304020202020204" pitchFamily="34" charset="0"/>
                <a:ea typeface="Calibri" panose="020F0502020204030204" pitchFamily="34" charset="0"/>
                <a:cs typeface="Calibri" panose="020F0502020204030204" pitchFamily="34" charset="0"/>
              </a:rPr>
              <a:t>Karmel</a:t>
            </a:r>
            <a:r>
              <a:rPr lang="de-AT" sz="1800" dirty="0">
                <a:effectLst/>
                <a:latin typeface="Arial Nova Light" panose="020B0304020202020204" pitchFamily="34" charset="0"/>
                <a:ea typeface="Calibri" panose="020F0502020204030204" pitchFamily="34" charset="0"/>
                <a:cs typeface="Calibri" panose="020F0502020204030204" pitchFamily="34" charset="0"/>
              </a:rPr>
              <a:t>'. Er wandelt auf Erden, lebt aber im Himmel. Er hat viele Leiden ertragen und wird Ihnen darüber berichten."</a:t>
            </a:r>
            <a:br>
              <a:rPr lang="de-AT" sz="1800" dirty="0">
                <a:effectLst/>
                <a:latin typeface="Arial Nova Light" panose="020B0304020202020204" pitchFamily="34" charset="0"/>
                <a:ea typeface="Calibri" panose="020F0502020204030204" pitchFamily="34" charset="0"/>
                <a:cs typeface="Calibri" panose="020F0502020204030204" pitchFamily="34" charset="0"/>
              </a:rPr>
            </a:br>
            <a:r>
              <a:rPr lang="de-AT" sz="1800" dirty="0">
                <a:effectLst/>
                <a:latin typeface="Arial Nova Light" panose="020B0304020202020204" pitchFamily="34" charset="0"/>
                <a:ea typeface="Calibri" panose="020F0502020204030204" pitchFamily="34" charset="0"/>
                <a:cs typeface="Calibri" panose="020F0502020204030204" pitchFamily="34" charset="0"/>
              </a:rPr>
              <a:t>´</a:t>
            </a:r>
            <a:r>
              <a:rPr lang="de-AT" sz="1800" dirty="0" err="1">
                <a:effectLst/>
                <a:latin typeface="Arial Nova Light" panose="020B0304020202020204" pitchFamily="34" charset="0"/>
                <a:ea typeface="Calibri" panose="020F0502020204030204" pitchFamily="34" charset="0"/>
                <a:cs typeface="Calibri" panose="020F0502020204030204" pitchFamily="34" charset="0"/>
              </a:rPr>
              <a:t>Abdu'l-Bahá</a:t>
            </a:r>
            <a:r>
              <a:rPr lang="de-AT" sz="1800" dirty="0">
                <a:effectLst/>
                <a:latin typeface="Arial Nova Light" panose="020B0304020202020204" pitchFamily="34" charset="0"/>
                <a:ea typeface="Calibri" panose="020F0502020204030204" pitchFamily="34" charset="0"/>
                <a:cs typeface="Calibri" panose="020F0502020204030204" pitchFamily="34" charset="0"/>
              </a:rPr>
              <a:t> ging in den Garten hinaus und kam in Begleitung von </a:t>
            </a:r>
            <a:r>
              <a:rPr lang="de-AT" sz="1800" dirty="0" err="1">
                <a:effectLst/>
                <a:latin typeface="Arial Nova Light" panose="020B0304020202020204" pitchFamily="34" charset="0"/>
                <a:ea typeface="Calibri" panose="020F0502020204030204" pitchFamily="34" charset="0"/>
                <a:cs typeface="Calibri" panose="020F0502020204030204" pitchFamily="34" charset="0"/>
              </a:rPr>
              <a:t>Mírzá</a:t>
            </a:r>
            <a:r>
              <a:rPr lang="de-AT" sz="1800" dirty="0">
                <a:effectLst/>
                <a:latin typeface="Arial Nova Light" panose="020B0304020202020204" pitchFamily="34" charset="0"/>
                <a:ea typeface="Calibri" panose="020F0502020204030204" pitchFamily="34" charset="0"/>
                <a:cs typeface="Calibri" panose="020F0502020204030204" pitchFamily="34" charset="0"/>
              </a:rPr>
              <a:t> Haydar Alí zurück. Er stellte ihn der Dame vor und entfernte sich, um zu Seiner anderen Verabredung zu eilen. Nun begann </a:t>
            </a:r>
            <a:r>
              <a:rPr lang="de-AT" sz="1800" dirty="0" err="1">
                <a:effectLst/>
                <a:latin typeface="Arial Nova Light" panose="020B0304020202020204" pitchFamily="34" charset="0"/>
                <a:ea typeface="Calibri" panose="020F0502020204030204" pitchFamily="34" charset="0"/>
                <a:cs typeface="Calibri" panose="020F0502020204030204" pitchFamily="34" charset="0"/>
              </a:rPr>
              <a:t>Mírzá</a:t>
            </a:r>
            <a:r>
              <a:rPr lang="de-AT" sz="1800" dirty="0">
                <a:effectLst/>
                <a:latin typeface="Arial Nova Light" panose="020B0304020202020204" pitchFamily="34" charset="0"/>
                <a:ea typeface="Calibri" panose="020F0502020204030204" pitchFamily="34" charset="0"/>
                <a:cs typeface="Calibri" panose="020F0502020204030204" pitchFamily="34" charset="0"/>
              </a:rPr>
              <a:t> Haydar Ali, sich mit der Frau zu unterhalten. In demütiger und liebevoller Art sprach er von dem wundervollen Zeitalter, in dem wir leben und über das Reich Gottes, das nahe sei.</a:t>
            </a:r>
            <a:br>
              <a:rPr lang="de-AT" sz="1800" dirty="0">
                <a:effectLst/>
                <a:latin typeface="Arial Nova Light" panose="020B0304020202020204" pitchFamily="34" charset="0"/>
                <a:ea typeface="Calibri" panose="020F0502020204030204" pitchFamily="34" charset="0"/>
                <a:cs typeface="Calibri" panose="020F0502020204030204" pitchFamily="34" charset="0"/>
              </a:rPr>
            </a:br>
            <a:r>
              <a:rPr lang="de-AT" sz="1800" dirty="0">
                <a:effectLst/>
                <a:latin typeface="Arial Nova Light" panose="020B0304020202020204" pitchFamily="34" charset="0"/>
                <a:ea typeface="Calibri" panose="020F0502020204030204" pitchFamily="34" charset="0"/>
                <a:cs typeface="Calibri" panose="020F0502020204030204" pitchFamily="34" charset="0"/>
              </a:rPr>
              <a:t>Die Frau hörte zu, mehr und mehr verlor sie aber die Geduld. Nach einer Weile unterbrach sie seine Rede, indem sie einwarf: "Aber ´</a:t>
            </a:r>
            <a:r>
              <a:rPr lang="de-AT" sz="1800" dirty="0" err="1">
                <a:effectLst/>
                <a:latin typeface="Arial Nova Light" panose="020B0304020202020204" pitchFamily="34" charset="0"/>
                <a:ea typeface="Calibri" panose="020F0502020204030204" pitchFamily="34" charset="0"/>
                <a:cs typeface="Calibri" panose="020F0502020204030204" pitchFamily="34" charset="0"/>
              </a:rPr>
              <a:t>Abdu'l-Bahá</a:t>
            </a:r>
            <a:r>
              <a:rPr lang="de-AT" sz="1800" dirty="0">
                <a:effectLst/>
                <a:latin typeface="Arial Nova Light" panose="020B0304020202020204" pitchFamily="34" charset="0"/>
                <a:ea typeface="Calibri" panose="020F0502020204030204" pitchFamily="34" charset="0"/>
                <a:cs typeface="Calibri" panose="020F0502020204030204" pitchFamily="34" charset="0"/>
              </a:rPr>
              <a:t> sagte doch, dass Sie mir über Ihre Leiden berichten würden!"</a:t>
            </a:r>
            <a:br>
              <a:rPr lang="de-AT" sz="1800" dirty="0">
                <a:effectLst/>
                <a:latin typeface="Arial Nova Light" panose="020B0304020202020204" pitchFamily="34" charset="0"/>
                <a:ea typeface="Calibri" panose="020F0502020204030204" pitchFamily="34" charset="0"/>
                <a:cs typeface="Calibri" panose="020F0502020204030204" pitchFamily="34" charset="0"/>
              </a:rPr>
            </a:br>
            <a:r>
              <a:rPr lang="de-AT" sz="1800" dirty="0" err="1">
                <a:effectLst/>
                <a:latin typeface="Arial Nova Light" panose="020B0304020202020204" pitchFamily="34" charset="0"/>
                <a:ea typeface="Calibri" panose="020F0502020204030204" pitchFamily="34" charset="0"/>
                <a:cs typeface="Calibri" panose="020F0502020204030204" pitchFamily="34" charset="0"/>
              </a:rPr>
              <a:t>Mírzá</a:t>
            </a:r>
            <a:r>
              <a:rPr lang="de-AT" sz="1800" dirty="0">
                <a:effectLst/>
                <a:latin typeface="Arial Nova Light" panose="020B0304020202020204" pitchFamily="34" charset="0"/>
                <a:ea typeface="Calibri" panose="020F0502020204030204" pitchFamily="34" charset="0"/>
                <a:cs typeface="Calibri" panose="020F0502020204030204" pitchFamily="34" charset="0"/>
              </a:rPr>
              <a:t> Haydar Alí sah überrascht auf. "Leiden?" fragte er. "Warum, meine verehrte Dame, ich hatte niemals Schwierigkeiten. Ich weiß nicht, was Leiden sind!"</a:t>
            </a:r>
            <a:endParaRPr lang="de-AT" sz="1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Rechteck 3">
            <a:extLst>
              <a:ext uri="{FF2B5EF4-FFF2-40B4-BE49-F238E27FC236}">
                <a16:creationId xmlns:a16="http://schemas.microsoft.com/office/drawing/2014/main" id="{FCFF96DF-319C-44E5-B353-408672C18B7B}"/>
              </a:ext>
            </a:extLst>
          </p:cNvPr>
          <p:cNvSpPr/>
          <p:nvPr/>
        </p:nvSpPr>
        <p:spPr>
          <a:xfrm>
            <a:off x="11053085" y="5934670"/>
            <a:ext cx="899605" cy="923330"/>
          </a:xfrm>
          <a:prstGeom prst="rect">
            <a:avLst/>
          </a:prstGeom>
          <a:noFill/>
        </p:spPr>
        <p:txBody>
          <a:bodyPr wrap="none" lIns="91440" tIns="45720" rIns="91440" bIns="45720">
            <a:spAutoFit/>
          </a:bodyPr>
          <a:lstStyle/>
          <a:p>
            <a:pPr algn="ctr"/>
            <a:r>
              <a:rPr lang="de-DE" sz="5400" b="1" cap="none" spc="50" dirty="0">
                <a:ln w="0"/>
                <a:solidFill>
                  <a:schemeClr val="bg2"/>
                </a:solidFill>
                <a:effectLst>
                  <a:innerShdw blurRad="63500" dist="50800" dir="13500000">
                    <a:srgbClr val="000000">
                      <a:alpha val="50000"/>
                    </a:srgbClr>
                  </a:innerShdw>
                </a:effectLst>
              </a:rPr>
              <a:t>11</a:t>
            </a:r>
          </a:p>
        </p:txBody>
      </p:sp>
    </p:spTree>
    <p:extLst>
      <p:ext uri="{BB962C8B-B14F-4D97-AF65-F5344CB8AC3E}">
        <p14:creationId xmlns:p14="http://schemas.microsoft.com/office/powerpoint/2010/main" val="200522603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a:extLst>
              <a:ext uri="{FF2B5EF4-FFF2-40B4-BE49-F238E27FC236}">
                <a16:creationId xmlns:a16="http://schemas.microsoft.com/office/drawing/2014/main" id="{520941FE-4F14-47D3-903E-4A2120509C0C}"/>
              </a:ext>
            </a:extLst>
          </p:cNvPr>
          <p:cNvSpPr txBox="1"/>
          <p:nvPr/>
        </p:nvSpPr>
        <p:spPr>
          <a:xfrm>
            <a:off x="844825" y="1212574"/>
            <a:ext cx="10674627" cy="2585323"/>
          </a:xfrm>
          <a:prstGeom prst="rect">
            <a:avLst/>
          </a:prstGeom>
          <a:solidFill>
            <a:schemeClr val="bg1"/>
          </a:solidFill>
        </p:spPr>
        <p:txBody>
          <a:bodyPr wrap="square">
            <a:spAutoFit/>
          </a:bodyPr>
          <a:lstStyle/>
          <a:p>
            <a:pPr algn="ctr"/>
            <a:r>
              <a:rPr lang="de-AT" dirty="0"/>
              <a:t>Glücklich der Mensch, der Dich erkennt und Deinen süßen Duft wahrnimmt, der sich Deinem Reiche zuwendet und darin von den Dingen kostet, die durch Deine Gunst und Gnade vollendet sind. Groß ist der Segen dessen, der Deine erhabenste Majestät anerkennt und den die Schleier, welche die Völker von Dir trennen, nicht hindern, Dir die Augen zuzukehren, o Du, der Du der König der Ewigkeit bist, der </a:t>
            </a:r>
            <a:r>
              <a:rPr lang="de-AT" dirty="0" err="1"/>
              <a:t>Beleber</a:t>
            </a:r>
            <a:r>
              <a:rPr lang="de-AT" dirty="0"/>
              <a:t> jedes sterblichen Gebeins! </a:t>
            </a:r>
          </a:p>
          <a:p>
            <a:pPr algn="ctr"/>
            <a:r>
              <a:rPr lang="de-AT" dirty="0"/>
              <a:t>Selig auch, wer in Deinen Tagen Deine süßen Düfte atmet und hingerissen ist von Deiner Rede. Selig der Mensch, der sich Dir zuwendet, und wehe dem, der Dir den Rücken kehrt.</a:t>
            </a:r>
            <a:br>
              <a:rPr lang="de-AT" dirty="0"/>
            </a:br>
            <a:br>
              <a:rPr lang="de-AT" dirty="0"/>
            </a:br>
            <a:r>
              <a:rPr lang="de-AT" dirty="0"/>
              <a:t>Gepriesen seiest Du, o Herr der Welten!</a:t>
            </a:r>
          </a:p>
          <a:p>
            <a:pPr algn="ctr"/>
            <a:r>
              <a:rPr lang="de-AT" dirty="0"/>
              <a:t>Baha‘u‘llah</a:t>
            </a:r>
          </a:p>
        </p:txBody>
      </p:sp>
      <p:sp>
        <p:nvSpPr>
          <p:cNvPr id="4" name="Rechteck 3">
            <a:extLst>
              <a:ext uri="{FF2B5EF4-FFF2-40B4-BE49-F238E27FC236}">
                <a16:creationId xmlns:a16="http://schemas.microsoft.com/office/drawing/2014/main" id="{5FD20A1E-1789-4822-AF5E-8D7DD1D54789}"/>
              </a:ext>
            </a:extLst>
          </p:cNvPr>
          <p:cNvSpPr/>
          <p:nvPr/>
        </p:nvSpPr>
        <p:spPr>
          <a:xfrm>
            <a:off x="11003389" y="5934670"/>
            <a:ext cx="899605" cy="923330"/>
          </a:xfrm>
          <a:prstGeom prst="rect">
            <a:avLst/>
          </a:prstGeom>
          <a:noFill/>
        </p:spPr>
        <p:txBody>
          <a:bodyPr wrap="none" lIns="91440" tIns="45720" rIns="91440" bIns="45720">
            <a:spAutoFit/>
          </a:bodyPr>
          <a:lstStyle/>
          <a:p>
            <a:pPr algn="ctr"/>
            <a:r>
              <a:rPr lang="de-DE" sz="5400" b="1" cap="none" spc="50" dirty="0">
                <a:ln w="0"/>
                <a:solidFill>
                  <a:schemeClr val="bg2"/>
                </a:solidFill>
                <a:effectLst>
                  <a:innerShdw blurRad="63500" dist="50800" dir="13500000">
                    <a:srgbClr val="000000">
                      <a:alpha val="50000"/>
                    </a:srgbClr>
                  </a:innerShdw>
                </a:effectLst>
              </a:rPr>
              <a:t>12</a:t>
            </a:r>
          </a:p>
        </p:txBody>
      </p:sp>
    </p:spTree>
    <p:extLst>
      <p:ext uri="{BB962C8B-B14F-4D97-AF65-F5344CB8AC3E}">
        <p14:creationId xmlns:p14="http://schemas.microsoft.com/office/powerpoint/2010/main" val="52854153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nlinemedien 1" title="Zu Allen Zeiten">
            <a:hlinkClick r:id="" action="ppaction://media"/>
            <a:extLst>
              <a:ext uri="{FF2B5EF4-FFF2-40B4-BE49-F238E27FC236}">
                <a16:creationId xmlns:a16="http://schemas.microsoft.com/office/drawing/2014/main" id="{012CEEA2-339D-43C6-98C1-F53D40AE466C}"/>
              </a:ext>
            </a:extLst>
          </p:cNvPr>
          <p:cNvPicPr>
            <a:picLocks noRot="1" noChangeAspect="1"/>
          </p:cNvPicPr>
          <p:nvPr>
            <a:videoFile r:link="rId1"/>
          </p:nvPr>
        </p:nvPicPr>
        <p:blipFill>
          <a:blip r:embed="rId3"/>
          <a:stretch>
            <a:fillRect/>
          </a:stretch>
        </p:blipFill>
        <p:spPr>
          <a:xfrm>
            <a:off x="581991" y="306179"/>
            <a:ext cx="10593433" cy="5985290"/>
          </a:xfrm>
          <a:prstGeom prst="rect">
            <a:avLst/>
          </a:prstGeom>
        </p:spPr>
      </p:pic>
    </p:spTree>
    <p:extLst>
      <p:ext uri="{BB962C8B-B14F-4D97-AF65-F5344CB8AC3E}">
        <p14:creationId xmlns:p14="http://schemas.microsoft.com/office/powerpoint/2010/main" val="10728606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2"/>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2"/>
                </p:tgtEl>
              </p:cMediaNode>
            </p:video>
            <p:seq concurrent="1" nextAc="seek">
              <p:cTn id="8" restart="whenNotActive" fill="hold" evtFilter="cancelBubble" nodeType="interactiveSeq">
                <p:stCondLst>
                  <p:cond evt="onClick" delay="0">
                    <p:tgtEl>
                      <p:spTgt spid="2"/>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2"/>
                                        </p:tgtEl>
                                      </p:cBhvr>
                                    </p:cmd>
                                  </p:childTnLst>
                                </p:cTn>
                              </p:par>
                            </p:childTnLst>
                          </p:cTn>
                        </p:par>
                      </p:childTnLst>
                    </p:cTn>
                  </p:par>
                </p:childTnLst>
              </p:cTn>
              <p:nextCondLst>
                <p:cond evt="onClick" delay="0">
                  <p:tgtEl>
                    <p:spTgt spid="2"/>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a:extLst>
              <a:ext uri="{FF2B5EF4-FFF2-40B4-BE49-F238E27FC236}">
                <a16:creationId xmlns:a16="http://schemas.microsoft.com/office/drawing/2014/main" id="{DBA3A6C8-6CFE-4618-B472-FF95B3F96E42}"/>
              </a:ext>
            </a:extLst>
          </p:cNvPr>
          <p:cNvSpPr txBox="1"/>
          <p:nvPr/>
        </p:nvSpPr>
        <p:spPr>
          <a:xfrm>
            <a:off x="1142999" y="914400"/>
            <a:ext cx="9631017" cy="3970318"/>
          </a:xfrm>
          <a:prstGeom prst="rect">
            <a:avLst/>
          </a:prstGeom>
          <a:solidFill>
            <a:schemeClr val="bg1"/>
          </a:solidFill>
        </p:spPr>
        <p:txBody>
          <a:bodyPr wrap="square">
            <a:spAutoFit/>
          </a:bodyPr>
          <a:lstStyle/>
          <a:p>
            <a:pPr algn="ctr"/>
            <a:r>
              <a:rPr lang="de-AT" sz="2400" dirty="0">
                <a:effectLst/>
              </a:rPr>
              <a:t>O Du Mitleidvoller, Du Allmächtiger! </a:t>
            </a:r>
          </a:p>
          <a:p>
            <a:pPr algn="ctr"/>
            <a:r>
              <a:rPr lang="de-AT" sz="2400" dirty="0">
                <a:effectLst/>
              </a:rPr>
              <a:t>Die hier versammelten Seelen wenden ihr Angesicht in Anbetung zu Dir. In tiefster Demut und Ergebenheit schauen sie auf Dein Reich und bitten Dich um Vergebung und Verzeihung. O Gott! Sei dieser Versammlung zugetan. Heilige diese Seelen und wirf die Strahlen Deiner Führung auf sie. Erleuchte ihre Herzen, erfreue ihren Geist mit Deiner frohen Botschaft. Heiße sie alle in Deinem heiligen Reiche willkommen, verleihe ihnen Deine unerschöpflichen Gnadengaben und mache sie glücklich in dieser und der zukünftigen Welt.</a:t>
            </a:r>
          </a:p>
          <a:p>
            <a:r>
              <a:rPr lang="de-AT" dirty="0">
                <a:effectLst/>
              </a:rPr>
              <a:t>…</a:t>
            </a:r>
          </a:p>
          <a:p>
            <a:r>
              <a:rPr lang="de-AT" dirty="0">
                <a:effectLst/>
              </a:rPr>
              <a:t>‘</a:t>
            </a:r>
            <a:r>
              <a:rPr lang="de-AT" dirty="0" err="1">
                <a:effectLst/>
              </a:rPr>
              <a:t>Abdu’l-Bahá</a:t>
            </a:r>
            <a:endParaRPr lang="de-AT" dirty="0">
              <a:effectLst/>
            </a:endParaRPr>
          </a:p>
        </p:txBody>
      </p:sp>
      <p:sp>
        <p:nvSpPr>
          <p:cNvPr id="4" name="Rechteck 3">
            <a:extLst>
              <a:ext uri="{FF2B5EF4-FFF2-40B4-BE49-F238E27FC236}">
                <a16:creationId xmlns:a16="http://schemas.microsoft.com/office/drawing/2014/main" id="{0960617E-D6AD-4610-A4C3-2B4F5549B10D}"/>
              </a:ext>
            </a:extLst>
          </p:cNvPr>
          <p:cNvSpPr/>
          <p:nvPr/>
        </p:nvSpPr>
        <p:spPr>
          <a:xfrm>
            <a:off x="11202002" y="5829804"/>
            <a:ext cx="542136" cy="923330"/>
          </a:xfrm>
          <a:prstGeom prst="rect">
            <a:avLst/>
          </a:prstGeom>
          <a:noFill/>
        </p:spPr>
        <p:txBody>
          <a:bodyPr wrap="none" lIns="91440" tIns="45720" rIns="91440" bIns="45720">
            <a:spAutoFit/>
          </a:bodyPr>
          <a:lstStyle/>
          <a:p>
            <a:pPr algn="ctr"/>
            <a:r>
              <a:rPr lang="de-DE" sz="5400" b="1" cap="none" spc="50" dirty="0">
                <a:ln w="0"/>
                <a:solidFill>
                  <a:schemeClr val="bg2"/>
                </a:solidFill>
                <a:effectLst>
                  <a:innerShdw blurRad="63500" dist="50800" dir="13500000">
                    <a:srgbClr val="000000">
                      <a:alpha val="50000"/>
                    </a:srgbClr>
                  </a:innerShdw>
                </a:effectLst>
              </a:rPr>
              <a:t>1</a:t>
            </a:r>
          </a:p>
        </p:txBody>
      </p:sp>
    </p:spTree>
    <p:extLst>
      <p:ext uri="{BB962C8B-B14F-4D97-AF65-F5344CB8AC3E}">
        <p14:creationId xmlns:p14="http://schemas.microsoft.com/office/powerpoint/2010/main" val="25710413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a:extLst>
              <a:ext uri="{FF2B5EF4-FFF2-40B4-BE49-F238E27FC236}">
                <a16:creationId xmlns:a16="http://schemas.microsoft.com/office/drawing/2014/main" id="{5BB06DDA-EC04-4C1D-B4FB-2C794D867C8A}"/>
              </a:ext>
            </a:extLst>
          </p:cNvPr>
          <p:cNvSpPr txBox="1"/>
          <p:nvPr/>
        </p:nvSpPr>
        <p:spPr>
          <a:xfrm>
            <a:off x="924339" y="1262270"/>
            <a:ext cx="10366513" cy="4370427"/>
          </a:xfrm>
          <a:prstGeom prst="rect">
            <a:avLst/>
          </a:prstGeom>
          <a:solidFill>
            <a:schemeClr val="bg1"/>
          </a:solidFill>
        </p:spPr>
        <p:txBody>
          <a:bodyPr wrap="square">
            <a:spAutoFit/>
          </a:bodyPr>
          <a:lstStyle/>
          <a:p>
            <a:pPr algn="ctr"/>
            <a:r>
              <a:rPr lang="de-AT" sz="2000" dirty="0"/>
              <a:t>Lasset uns trachten, die Gebote des Höchsten zu verstehen und unser Leben nach seinem Geheiß zu ordnen. Wahre Glückseligkeit hängt von geistigem Wohl ab und davon, daß wir das Herz stets offen halten, um die göttliche Güte zu empfangen. </a:t>
            </a:r>
            <a:br>
              <a:rPr lang="de-AT" sz="2000" dirty="0"/>
            </a:br>
            <a:br>
              <a:rPr lang="de-AT" sz="2000" dirty="0"/>
            </a:br>
            <a:r>
              <a:rPr lang="de-AT" sz="2000" dirty="0"/>
              <a:t>Wenn das Herz sich von den Segnungen abkehrt, die Gott uns darreicht, wie vermöchte es dann auf Glück zu hoffen? Wenn es seine Hoffnung und sein Vertrauen nicht in Gottes Erbarmen setzt, wo könnte es dann wohl Ruhe finden? O bauet auf Gott, denn Seine Güte ist ewig, und auf seine Segnungen, denn sie sind herrlich! O setzet euren Glauben in den Allmächtigen, denn Er irrt nicht und seine Gunst währt ewiglich! Seine Sonne gibt dauernd Licht, und die Wolken seines Erbarmens sind erfüllt vom Wasser des Mitleids, mit dem Er die Herzen aller benetzt, die Ihm vertrauen. Die Schwingen Seines erfrischenden Windes tragen den verdorrten Seelen der Menschen ständig Heilung zu. Ist es wohl weise, sich von einem so liebreichen Vater, der Seine Segnungen über uns ausgießt, abzuwenden, um lieber Sklave des Stofflichen zu sein? </a:t>
            </a:r>
          </a:p>
          <a:p>
            <a:pPr algn="ctr"/>
            <a:r>
              <a:rPr lang="de-AT" dirty="0" err="1"/>
              <a:t>Abdu´l</a:t>
            </a:r>
            <a:r>
              <a:rPr lang="de-AT" dirty="0"/>
              <a:t>-Baha, aus: Ansprachen in Paris</a:t>
            </a:r>
          </a:p>
        </p:txBody>
      </p:sp>
      <p:sp>
        <p:nvSpPr>
          <p:cNvPr id="4" name="Rechteck 3">
            <a:extLst>
              <a:ext uri="{FF2B5EF4-FFF2-40B4-BE49-F238E27FC236}">
                <a16:creationId xmlns:a16="http://schemas.microsoft.com/office/drawing/2014/main" id="{4693C972-CACA-45AB-9DCE-5EF3086B0F35}"/>
              </a:ext>
            </a:extLst>
          </p:cNvPr>
          <p:cNvSpPr/>
          <p:nvPr/>
        </p:nvSpPr>
        <p:spPr>
          <a:xfrm>
            <a:off x="11440541" y="5934670"/>
            <a:ext cx="542136" cy="923330"/>
          </a:xfrm>
          <a:prstGeom prst="rect">
            <a:avLst/>
          </a:prstGeom>
          <a:noFill/>
        </p:spPr>
        <p:txBody>
          <a:bodyPr wrap="none" lIns="91440" tIns="45720" rIns="91440" bIns="45720">
            <a:spAutoFit/>
          </a:bodyPr>
          <a:lstStyle/>
          <a:p>
            <a:pPr algn="ctr"/>
            <a:r>
              <a:rPr lang="de-DE" sz="5400" b="1" cap="none" spc="50" dirty="0">
                <a:ln w="0"/>
                <a:solidFill>
                  <a:schemeClr val="bg2"/>
                </a:solidFill>
                <a:effectLst>
                  <a:innerShdw blurRad="63500" dist="50800" dir="13500000">
                    <a:srgbClr val="000000">
                      <a:alpha val="50000"/>
                    </a:srgbClr>
                  </a:innerShdw>
                </a:effectLst>
              </a:rPr>
              <a:t>2</a:t>
            </a:r>
          </a:p>
        </p:txBody>
      </p:sp>
    </p:spTree>
    <p:extLst>
      <p:ext uri="{BB962C8B-B14F-4D97-AF65-F5344CB8AC3E}">
        <p14:creationId xmlns:p14="http://schemas.microsoft.com/office/powerpoint/2010/main" val="20021357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a:extLst>
              <a:ext uri="{FF2B5EF4-FFF2-40B4-BE49-F238E27FC236}">
                <a16:creationId xmlns:a16="http://schemas.microsoft.com/office/drawing/2014/main" id="{A5B46694-071B-47DE-B9D5-2D67CEE3C504}"/>
              </a:ext>
            </a:extLst>
          </p:cNvPr>
          <p:cNvSpPr txBox="1"/>
          <p:nvPr/>
        </p:nvSpPr>
        <p:spPr>
          <a:xfrm>
            <a:off x="2186125" y="2735192"/>
            <a:ext cx="7792375" cy="1661993"/>
          </a:xfrm>
          <a:prstGeom prst="rect">
            <a:avLst/>
          </a:prstGeom>
          <a:solidFill>
            <a:schemeClr val="bg1"/>
          </a:solidFill>
        </p:spPr>
        <p:txBody>
          <a:bodyPr wrap="square">
            <a:spAutoFit/>
          </a:bodyPr>
          <a:lstStyle/>
          <a:p>
            <a:pPr algn="ctr"/>
            <a:r>
              <a:rPr lang="de-AT" sz="2800" dirty="0"/>
              <a:t>Der Mensch ist seiner Wirklichkeit nach ein geistiges Wesen, und nur wenn er im Geiste lebt, ist er tatsächlich glücklich.</a:t>
            </a:r>
          </a:p>
          <a:p>
            <a:pPr algn="ctr"/>
            <a:r>
              <a:rPr lang="de-AT" dirty="0"/>
              <a:t>Abdu´l-Bahá</a:t>
            </a:r>
          </a:p>
        </p:txBody>
      </p:sp>
      <p:sp>
        <p:nvSpPr>
          <p:cNvPr id="4" name="Rechteck 3">
            <a:extLst>
              <a:ext uri="{FF2B5EF4-FFF2-40B4-BE49-F238E27FC236}">
                <a16:creationId xmlns:a16="http://schemas.microsoft.com/office/drawing/2014/main" id="{BCED515D-ED0E-49AC-80D4-FEA801D5362F}"/>
              </a:ext>
            </a:extLst>
          </p:cNvPr>
          <p:cNvSpPr/>
          <p:nvPr/>
        </p:nvSpPr>
        <p:spPr>
          <a:xfrm>
            <a:off x="11003219" y="5934670"/>
            <a:ext cx="542136" cy="923330"/>
          </a:xfrm>
          <a:prstGeom prst="rect">
            <a:avLst/>
          </a:prstGeom>
          <a:noFill/>
        </p:spPr>
        <p:txBody>
          <a:bodyPr wrap="none" lIns="91440" tIns="45720" rIns="91440" bIns="45720">
            <a:spAutoFit/>
          </a:bodyPr>
          <a:lstStyle/>
          <a:p>
            <a:pPr algn="ctr"/>
            <a:r>
              <a:rPr lang="de-DE" sz="5400" b="1" cap="none" spc="50" dirty="0">
                <a:ln w="0"/>
                <a:solidFill>
                  <a:schemeClr val="bg2"/>
                </a:solidFill>
                <a:effectLst>
                  <a:innerShdw blurRad="63500" dist="50800" dir="13500000">
                    <a:srgbClr val="000000">
                      <a:alpha val="50000"/>
                    </a:srgbClr>
                  </a:innerShdw>
                </a:effectLst>
              </a:rPr>
              <a:t>3</a:t>
            </a:r>
          </a:p>
        </p:txBody>
      </p:sp>
    </p:spTree>
    <p:extLst>
      <p:ext uri="{BB962C8B-B14F-4D97-AF65-F5344CB8AC3E}">
        <p14:creationId xmlns:p14="http://schemas.microsoft.com/office/powerpoint/2010/main" val="23324548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a:extLst>
              <a:ext uri="{FF2B5EF4-FFF2-40B4-BE49-F238E27FC236}">
                <a16:creationId xmlns:a16="http://schemas.microsoft.com/office/drawing/2014/main" id="{C7BAC186-F34F-41CF-B516-81A36B9396E2}"/>
              </a:ext>
            </a:extLst>
          </p:cNvPr>
          <p:cNvSpPr txBox="1"/>
          <p:nvPr/>
        </p:nvSpPr>
        <p:spPr>
          <a:xfrm>
            <a:off x="2534479" y="1954841"/>
            <a:ext cx="7941364" cy="2954655"/>
          </a:xfrm>
          <a:prstGeom prst="rect">
            <a:avLst/>
          </a:prstGeom>
          <a:solidFill>
            <a:schemeClr val="bg1"/>
          </a:solidFill>
        </p:spPr>
        <p:txBody>
          <a:bodyPr wrap="square">
            <a:spAutoFit/>
          </a:bodyPr>
          <a:lstStyle/>
          <a:p>
            <a:pPr algn="ctr"/>
            <a:r>
              <a:rPr lang="de-AT" sz="2800" dirty="0"/>
              <a:t>O ihr Geliebten Gottes! </a:t>
            </a:r>
          </a:p>
          <a:p>
            <a:pPr algn="ctr"/>
            <a:r>
              <a:rPr lang="de-AT" sz="2800" dirty="0"/>
              <a:t>Wisst wahrlich, daß der Menschheit ganzes Glück in der Einheit und Eintracht des Menschengeschlechts beschlossen liegt, daß die geistigen wie materiellen Entwicklungen von Liebe und Freundschaft zwischen allen Menschen abhängen. </a:t>
            </a:r>
          </a:p>
          <a:p>
            <a:pPr algn="ctr"/>
            <a:r>
              <a:rPr lang="de-AT" dirty="0"/>
              <a:t>Abdu´l-Bahá</a:t>
            </a:r>
          </a:p>
        </p:txBody>
      </p:sp>
      <p:sp>
        <p:nvSpPr>
          <p:cNvPr id="4" name="Rechteck 3">
            <a:extLst>
              <a:ext uri="{FF2B5EF4-FFF2-40B4-BE49-F238E27FC236}">
                <a16:creationId xmlns:a16="http://schemas.microsoft.com/office/drawing/2014/main" id="{2F08DCA6-2B52-4591-B424-E33635C23985}"/>
              </a:ext>
            </a:extLst>
          </p:cNvPr>
          <p:cNvSpPr/>
          <p:nvPr/>
        </p:nvSpPr>
        <p:spPr>
          <a:xfrm>
            <a:off x="11105816" y="5934670"/>
            <a:ext cx="535724" cy="923330"/>
          </a:xfrm>
          <a:prstGeom prst="rect">
            <a:avLst/>
          </a:prstGeom>
          <a:noFill/>
        </p:spPr>
        <p:txBody>
          <a:bodyPr wrap="none" lIns="91440" tIns="45720" rIns="91440" bIns="45720">
            <a:spAutoFit/>
          </a:bodyPr>
          <a:lstStyle/>
          <a:p>
            <a:pPr algn="ctr"/>
            <a:r>
              <a:rPr lang="de-DE" sz="5400" b="1" cap="none" spc="0" dirty="0">
                <a:ln w="10160">
                  <a:solidFill>
                    <a:schemeClr val="accent5"/>
                  </a:solidFill>
                  <a:prstDash val="solid"/>
                </a:ln>
                <a:solidFill>
                  <a:srgbClr val="FFFFFF"/>
                </a:solidFill>
                <a:effectLst>
                  <a:outerShdw blurRad="38100" dist="22860" dir="5400000" algn="tl" rotWithShape="0">
                    <a:srgbClr val="000000">
                      <a:alpha val="30000"/>
                    </a:srgbClr>
                  </a:outerShdw>
                </a:effectLst>
              </a:rPr>
              <a:t>4</a:t>
            </a:r>
          </a:p>
        </p:txBody>
      </p:sp>
    </p:spTree>
    <p:extLst>
      <p:ext uri="{BB962C8B-B14F-4D97-AF65-F5344CB8AC3E}">
        <p14:creationId xmlns:p14="http://schemas.microsoft.com/office/powerpoint/2010/main" val="16923621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a:extLst>
              <a:ext uri="{FF2B5EF4-FFF2-40B4-BE49-F238E27FC236}">
                <a16:creationId xmlns:a16="http://schemas.microsoft.com/office/drawing/2014/main" id="{22A30B84-D383-4AE8-B921-82F00DD06186}"/>
              </a:ext>
            </a:extLst>
          </p:cNvPr>
          <p:cNvSpPr txBox="1"/>
          <p:nvPr/>
        </p:nvSpPr>
        <p:spPr>
          <a:xfrm>
            <a:off x="646043" y="691770"/>
            <a:ext cx="11002618" cy="5355312"/>
          </a:xfrm>
          <a:prstGeom prst="rect">
            <a:avLst/>
          </a:prstGeom>
          <a:solidFill>
            <a:schemeClr val="bg1"/>
          </a:solidFill>
        </p:spPr>
        <p:txBody>
          <a:bodyPr wrap="square">
            <a:spAutoFit/>
          </a:bodyPr>
          <a:lstStyle/>
          <a:p>
            <a:r>
              <a:rPr lang="de-AT" dirty="0"/>
              <a:t>Wisse, daß es zwei Arten von Glück gibt, geistiges und materielles.</a:t>
            </a:r>
            <a:br>
              <a:rPr lang="de-AT" dirty="0"/>
            </a:br>
            <a:br>
              <a:rPr lang="de-AT" dirty="0"/>
            </a:br>
            <a:r>
              <a:rPr lang="de-AT" dirty="0"/>
              <a:t>Was das materielle Glück betrifft, dies gibt es nicht, nein, es ist nur Einbildung, ein Spiegelbild, ein Hirngespinst, ein Schatten. Denke über das Wesen materiellen Glücks nach. Es erleichtert unsere Last nur wenig, und doch bilden sich die Menschen ein, es sei Freude, Wonne, Jubel und Segen. Alle materiellen Segnungen, einschließlich Essen, Trinken und dergleichen, dienen nur dazu, Durst, Hunger und Müdigkeit zu beheben. Sie beglücken nicht das Herz, erfreuen nicht die Seele, sondern befriedigen nur die leiblichen Bedürfnisse. Diese Art des Glücks besteht nicht wirklich.</a:t>
            </a:r>
            <a:br>
              <a:rPr lang="de-AT" dirty="0"/>
            </a:br>
            <a:br>
              <a:rPr lang="de-AT" dirty="0"/>
            </a:br>
            <a:r>
              <a:rPr lang="de-AT" dirty="0"/>
              <a:t>Geistiges Glück dagegen ist die wahre Grundlage des Menschenlebens, denn das Leben ist zum Glücklichsein erschaffen, nicht zum Trauern, zur Freude, nicht zum Gram. Glück ist Leben, Gram ist Tod.  Geistiges Glück ist ewiges Leben. Auf dieses Licht folgt keine Finsternis und auf diese Ehre keine Schande. Auf dieses Leben folgt kein Tod, auf dieses Dasein kein Vergehen. Dieser große Segen, diese köstliche Gabe erreicht der Mensch nur durch göttliche Führung ...</a:t>
            </a:r>
            <a:br>
              <a:rPr lang="de-AT" dirty="0"/>
            </a:br>
            <a:br>
              <a:rPr lang="de-AT" dirty="0"/>
            </a:br>
            <a:r>
              <a:rPr lang="de-AT" dirty="0"/>
              <a:t>Dieses Glück ist der Urgrund, aus dem der Mensch erschaffen wurde und die Welten entstanden, dem alle bedingten Wesen Dasein verdanken und der die Welt Gottes erstrahlen </a:t>
            </a:r>
            <a:r>
              <a:rPr lang="de-AT" dirty="0" err="1"/>
              <a:t>läßt</a:t>
            </a:r>
            <a:r>
              <a:rPr lang="de-AT" dirty="0"/>
              <a:t> wie der Glanz der Sonne am Mittag.</a:t>
            </a:r>
            <a:br>
              <a:rPr lang="de-AT" dirty="0"/>
            </a:br>
            <a:br>
              <a:rPr lang="de-AT" dirty="0"/>
            </a:br>
            <a:r>
              <a:rPr lang="de-AT" dirty="0"/>
              <a:t>Dieses Glück liegt nur in der Liebe zu Gott ... Nur um dieses Glückes willen ist die Welt des Daseins erschaffen worden. </a:t>
            </a:r>
          </a:p>
        </p:txBody>
      </p:sp>
      <p:sp>
        <p:nvSpPr>
          <p:cNvPr id="4" name="Rechteck 3">
            <a:extLst>
              <a:ext uri="{FF2B5EF4-FFF2-40B4-BE49-F238E27FC236}">
                <a16:creationId xmlns:a16="http://schemas.microsoft.com/office/drawing/2014/main" id="{A778A05C-0FE8-4EE0-8BB8-5E831FECB82D}"/>
              </a:ext>
            </a:extLst>
          </p:cNvPr>
          <p:cNvSpPr/>
          <p:nvPr/>
        </p:nvSpPr>
        <p:spPr>
          <a:xfrm>
            <a:off x="11390846" y="6028587"/>
            <a:ext cx="542136" cy="923330"/>
          </a:xfrm>
          <a:prstGeom prst="rect">
            <a:avLst/>
          </a:prstGeom>
          <a:noFill/>
        </p:spPr>
        <p:txBody>
          <a:bodyPr wrap="none" lIns="91440" tIns="45720" rIns="91440" bIns="45720">
            <a:spAutoFit/>
          </a:bodyPr>
          <a:lstStyle/>
          <a:p>
            <a:pPr algn="ctr"/>
            <a:r>
              <a:rPr lang="de-DE" sz="5400" b="1" cap="none" spc="50" dirty="0">
                <a:ln w="0"/>
                <a:solidFill>
                  <a:schemeClr val="bg2"/>
                </a:solidFill>
                <a:effectLst>
                  <a:innerShdw blurRad="63500" dist="50800" dir="13500000">
                    <a:srgbClr val="000000">
                      <a:alpha val="50000"/>
                    </a:srgbClr>
                  </a:innerShdw>
                </a:effectLst>
              </a:rPr>
              <a:t>5</a:t>
            </a:r>
          </a:p>
        </p:txBody>
      </p:sp>
    </p:spTree>
    <p:extLst>
      <p:ext uri="{BB962C8B-B14F-4D97-AF65-F5344CB8AC3E}">
        <p14:creationId xmlns:p14="http://schemas.microsoft.com/office/powerpoint/2010/main" val="17222084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a:extLst>
              <a:ext uri="{FF2B5EF4-FFF2-40B4-BE49-F238E27FC236}">
                <a16:creationId xmlns:a16="http://schemas.microsoft.com/office/drawing/2014/main" id="{4F150267-52BE-438D-8F8E-AA13D696A0A2}"/>
              </a:ext>
            </a:extLst>
          </p:cNvPr>
          <p:cNvSpPr txBox="1"/>
          <p:nvPr/>
        </p:nvSpPr>
        <p:spPr>
          <a:xfrm>
            <a:off x="675859" y="1808922"/>
            <a:ext cx="11072191" cy="3693319"/>
          </a:xfrm>
          <a:prstGeom prst="rect">
            <a:avLst/>
          </a:prstGeom>
          <a:solidFill>
            <a:schemeClr val="bg1"/>
          </a:solidFill>
        </p:spPr>
        <p:txBody>
          <a:bodyPr wrap="square">
            <a:spAutoFit/>
          </a:bodyPr>
          <a:lstStyle/>
          <a:p>
            <a:pPr algn="ctr"/>
            <a:r>
              <a:rPr lang="de-AT" dirty="0"/>
              <a:t>Damit ist klar, daß Würde und Wert des Menschen mehr sein müssen als weltlicher Reichtum; materielle Annehmlichkeiten sind nur ein Zweig, aber die Wurzel menschlicher Größe sind gute Eigenschaften und Tugenden, die der Schmuck seiner Wirklichkeit sind. Dieser liegt in den göttlichen Erscheinungen, den himmlischen Gaben, den edlen Gefühlen und in der Liebe und Erkenntnis Gottes. Er ist umfassendes Wissen, geistige Wahrnehmung, wissenschaftliche Entdeckungen, Gerechtigkeit, Unparteilichkeit, Wahrhaftigkeit, Güte, natürlicher Mut und angeborene Seelenstärke; Rücksicht und Einhaltung von Verträgen und Bündnissen; Geradheit unter allen Umständen und Dienst an der Wahrheit in allen Lebenslagen; Aufopferung für das allgemeine Wohl und Güte und Achtung für alle Völker; Gehorsam gegenüber den göttlichen Lehren und Dienst im Reiche Gottes; Lenkung der Menschen und Erziehung der Nationen und Rassen. </a:t>
            </a:r>
          </a:p>
          <a:p>
            <a:pPr algn="ctr"/>
            <a:r>
              <a:rPr lang="de-AT" dirty="0"/>
              <a:t>Dies ist das wahre Glück der Menschenwelt! </a:t>
            </a:r>
          </a:p>
          <a:p>
            <a:pPr algn="ctr"/>
            <a:r>
              <a:rPr lang="de-AT" dirty="0"/>
              <a:t>Dies ist die Größe der Menschen in dieser Welt! </a:t>
            </a:r>
          </a:p>
          <a:p>
            <a:pPr algn="ctr"/>
            <a:r>
              <a:rPr lang="de-AT" dirty="0"/>
              <a:t>Dies ist immerwährendes Leben und himmlische Ehre!</a:t>
            </a:r>
          </a:p>
          <a:p>
            <a:pPr algn="ctr"/>
            <a:r>
              <a:rPr lang="de-AT" dirty="0" err="1"/>
              <a:t>Abdu´l</a:t>
            </a:r>
            <a:r>
              <a:rPr lang="de-AT" dirty="0"/>
              <a:t>-Baha, aus: Beantwortete Fragen</a:t>
            </a:r>
          </a:p>
        </p:txBody>
      </p:sp>
      <p:sp>
        <p:nvSpPr>
          <p:cNvPr id="4" name="Rechteck 3">
            <a:extLst>
              <a:ext uri="{FF2B5EF4-FFF2-40B4-BE49-F238E27FC236}">
                <a16:creationId xmlns:a16="http://schemas.microsoft.com/office/drawing/2014/main" id="{9C2CC7FA-D82E-4F22-A464-E2A6FBB67771}"/>
              </a:ext>
            </a:extLst>
          </p:cNvPr>
          <p:cNvSpPr/>
          <p:nvPr/>
        </p:nvSpPr>
        <p:spPr>
          <a:xfrm>
            <a:off x="11311332" y="5934670"/>
            <a:ext cx="542136" cy="923330"/>
          </a:xfrm>
          <a:prstGeom prst="rect">
            <a:avLst/>
          </a:prstGeom>
          <a:noFill/>
        </p:spPr>
        <p:txBody>
          <a:bodyPr wrap="none" lIns="91440" tIns="45720" rIns="91440" bIns="45720">
            <a:spAutoFit/>
          </a:bodyPr>
          <a:lstStyle/>
          <a:p>
            <a:pPr algn="ctr"/>
            <a:r>
              <a:rPr lang="de-DE" sz="5400" b="1" cap="none" spc="50" dirty="0">
                <a:ln w="0"/>
                <a:solidFill>
                  <a:schemeClr val="bg2"/>
                </a:solidFill>
                <a:effectLst>
                  <a:innerShdw blurRad="63500" dist="50800" dir="13500000">
                    <a:srgbClr val="000000">
                      <a:alpha val="50000"/>
                    </a:srgbClr>
                  </a:innerShdw>
                </a:effectLst>
              </a:rPr>
              <a:t>6</a:t>
            </a:r>
          </a:p>
        </p:txBody>
      </p:sp>
    </p:spTree>
    <p:extLst>
      <p:ext uri="{BB962C8B-B14F-4D97-AF65-F5344CB8AC3E}">
        <p14:creationId xmlns:p14="http://schemas.microsoft.com/office/powerpoint/2010/main" val="16357566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a:extLst>
              <a:ext uri="{FF2B5EF4-FFF2-40B4-BE49-F238E27FC236}">
                <a16:creationId xmlns:a16="http://schemas.microsoft.com/office/drawing/2014/main" id="{10272D38-04A8-4D48-B7F3-04125CB75829}"/>
              </a:ext>
            </a:extLst>
          </p:cNvPr>
          <p:cNvSpPr txBox="1"/>
          <p:nvPr/>
        </p:nvSpPr>
        <p:spPr>
          <a:xfrm>
            <a:off x="347869" y="1679714"/>
            <a:ext cx="11628783" cy="3385542"/>
          </a:xfrm>
          <a:prstGeom prst="rect">
            <a:avLst/>
          </a:prstGeom>
          <a:solidFill>
            <a:schemeClr val="bg1"/>
          </a:solidFill>
        </p:spPr>
        <p:txBody>
          <a:bodyPr wrap="square">
            <a:spAutoFit/>
          </a:bodyPr>
          <a:lstStyle/>
          <a:p>
            <a:pPr algn="ctr"/>
            <a:r>
              <a:rPr lang="de-AT" sz="2800" dirty="0"/>
              <a:t>Der ist wirklich ein Mensch, </a:t>
            </a:r>
          </a:p>
          <a:p>
            <a:pPr algn="ctr"/>
            <a:r>
              <a:rPr lang="de-AT" sz="2800" dirty="0"/>
              <a:t>der sich heute dem Dienst am ganzen Menschengeschlecht hingibt. </a:t>
            </a:r>
          </a:p>
          <a:p>
            <a:pPr algn="ctr"/>
            <a:r>
              <a:rPr lang="de-AT" sz="2800" dirty="0"/>
              <a:t>Das Erhabenste Wesen spricht: </a:t>
            </a:r>
          </a:p>
          <a:p>
            <a:pPr algn="ctr"/>
            <a:r>
              <a:rPr lang="de-AT" sz="2800" dirty="0"/>
              <a:t>Selig und glücklich ist, wer sich erhebt, </a:t>
            </a:r>
          </a:p>
          <a:p>
            <a:pPr algn="ctr"/>
            <a:r>
              <a:rPr lang="de-AT" sz="2800" dirty="0"/>
              <a:t>dem Wohle aller Völker und Geschlechter der Erde zu dienen ... </a:t>
            </a:r>
          </a:p>
          <a:p>
            <a:pPr algn="ctr"/>
            <a:r>
              <a:rPr lang="de-AT" sz="2800" dirty="0"/>
              <a:t>Es rühme sich nicht, wer sein Vaterland liebt, sondern wer die ganze Welt liebt. </a:t>
            </a:r>
          </a:p>
          <a:p>
            <a:pPr algn="ctr"/>
            <a:r>
              <a:rPr lang="de-AT" sz="2800" dirty="0"/>
              <a:t>Die Erde ist nur ein Land, und alle Menschen sind seine Bürger.</a:t>
            </a:r>
          </a:p>
          <a:p>
            <a:pPr algn="ctr"/>
            <a:r>
              <a:rPr lang="de-AT" dirty="0"/>
              <a:t>Baha‘u‘llah</a:t>
            </a:r>
          </a:p>
        </p:txBody>
      </p:sp>
      <p:sp>
        <p:nvSpPr>
          <p:cNvPr id="4" name="Rechteck 3">
            <a:extLst>
              <a:ext uri="{FF2B5EF4-FFF2-40B4-BE49-F238E27FC236}">
                <a16:creationId xmlns:a16="http://schemas.microsoft.com/office/drawing/2014/main" id="{30B9A93A-E876-421F-9C70-EE797DA5D65E}"/>
              </a:ext>
            </a:extLst>
          </p:cNvPr>
          <p:cNvSpPr/>
          <p:nvPr/>
        </p:nvSpPr>
        <p:spPr>
          <a:xfrm>
            <a:off x="10983341" y="5934670"/>
            <a:ext cx="542136" cy="923330"/>
          </a:xfrm>
          <a:prstGeom prst="rect">
            <a:avLst/>
          </a:prstGeom>
          <a:noFill/>
        </p:spPr>
        <p:txBody>
          <a:bodyPr wrap="none" lIns="91440" tIns="45720" rIns="91440" bIns="45720">
            <a:spAutoFit/>
          </a:bodyPr>
          <a:lstStyle/>
          <a:p>
            <a:pPr algn="ctr"/>
            <a:r>
              <a:rPr lang="de-DE" sz="5400" b="1" cap="none" spc="50" dirty="0">
                <a:ln w="0"/>
                <a:solidFill>
                  <a:schemeClr val="bg2"/>
                </a:solidFill>
                <a:effectLst>
                  <a:innerShdw blurRad="63500" dist="50800" dir="13500000">
                    <a:srgbClr val="000000">
                      <a:alpha val="50000"/>
                    </a:srgbClr>
                  </a:innerShdw>
                </a:effectLst>
              </a:rPr>
              <a:t>7</a:t>
            </a:r>
          </a:p>
        </p:txBody>
      </p:sp>
    </p:spTree>
    <p:extLst>
      <p:ext uri="{BB962C8B-B14F-4D97-AF65-F5344CB8AC3E}">
        <p14:creationId xmlns:p14="http://schemas.microsoft.com/office/powerpoint/2010/main" val="30373045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a:extLst>
              <a:ext uri="{FF2B5EF4-FFF2-40B4-BE49-F238E27FC236}">
                <a16:creationId xmlns:a16="http://schemas.microsoft.com/office/drawing/2014/main" id="{469088CB-C77A-4972-8BBC-38087BC80114}"/>
              </a:ext>
            </a:extLst>
          </p:cNvPr>
          <p:cNvSpPr txBox="1"/>
          <p:nvPr/>
        </p:nvSpPr>
        <p:spPr>
          <a:xfrm>
            <a:off x="1083076" y="1970842"/>
            <a:ext cx="10484528" cy="3570208"/>
          </a:xfrm>
          <a:prstGeom prst="rect">
            <a:avLst/>
          </a:prstGeom>
          <a:solidFill>
            <a:schemeClr val="bg1"/>
          </a:solidFill>
        </p:spPr>
        <p:txBody>
          <a:bodyPr wrap="square">
            <a:spAutoFit/>
          </a:bodyPr>
          <a:lstStyle/>
          <a:p>
            <a:pPr algn="ctr"/>
            <a:r>
              <a:rPr lang="de-AT" dirty="0"/>
              <a:t>Osten und Westen müssen sich zusammenschließen, um einander das zu geben, was sie brauchen. </a:t>
            </a:r>
          </a:p>
          <a:p>
            <a:pPr algn="ctr"/>
            <a:r>
              <a:rPr lang="de-AT" dirty="0"/>
              <a:t>Diese Vereinigung wird eine wahre Zivilisation hervorbringen, </a:t>
            </a:r>
          </a:p>
          <a:p>
            <a:pPr algn="ctr"/>
            <a:r>
              <a:rPr lang="de-AT" dirty="0"/>
              <a:t>in der das Geistige im Materiellen Ausdruck und Verwirklichung findet. </a:t>
            </a:r>
            <a:br>
              <a:rPr lang="de-AT" dirty="0"/>
            </a:br>
            <a:br>
              <a:rPr lang="de-AT" dirty="0"/>
            </a:br>
            <a:r>
              <a:rPr lang="de-AT" dirty="0"/>
              <a:t>Wenn so der eine vom anderen empfängt, wird größte Eintracht herrschen, die ganze Welt vereint und ein Zustand hoher Vervollkommnung erreicht sein. Es wird ein festgeknüpftes Band bestehen und diese Welt zu einem leuchtenden Spiegel für die Eigenschaften Gottes werden. </a:t>
            </a:r>
            <a:br>
              <a:rPr lang="de-AT" dirty="0"/>
            </a:br>
            <a:br>
              <a:rPr lang="de-AT" dirty="0"/>
            </a:br>
            <a:r>
              <a:rPr lang="de-AT" dirty="0"/>
              <a:t>Wir alle, die Nationen des Ostens und die des Westens, müssen Tag und Nacht mit Herz und Seele danach streben, dieses hohe Ideal, den Zusammenschluss der Einheit aller Völker der Erde zu vollenden. </a:t>
            </a:r>
          </a:p>
          <a:p>
            <a:pPr algn="ctr"/>
            <a:r>
              <a:rPr lang="de-AT" dirty="0"/>
              <a:t>Jedes Herz wird dann erfrischt und jedes Auge aufgetan, die wundervollste Kraft gewonnen </a:t>
            </a:r>
          </a:p>
          <a:p>
            <a:pPr algn="ctr"/>
            <a:r>
              <a:rPr lang="de-AT" dirty="0"/>
              <a:t>und das </a:t>
            </a:r>
            <a:r>
              <a:rPr lang="de-AT" sz="2800" dirty="0">
                <a:solidFill>
                  <a:srgbClr val="00B050"/>
                </a:solidFill>
                <a:latin typeface="AR DARLING" panose="02000000000000000000" pitchFamily="2" charset="0"/>
              </a:rPr>
              <a:t>Glück </a:t>
            </a:r>
            <a:r>
              <a:rPr lang="de-AT" dirty="0"/>
              <a:t>der Menschenwelt gesichert sein. </a:t>
            </a:r>
          </a:p>
        </p:txBody>
      </p:sp>
      <p:sp>
        <p:nvSpPr>
          <p:cNvPr id="4" name="Rechteck 3">
            <a:extLst>
              <a:ext uri="{FF2B5EF4-FFF2-40B4-BE49-F238E27FC236}">
                <a16:creationId xmlns:a16="http://schemas.microsoft.com/office/drawing/2014/main" id="{0A0A1887-A3BC-481C-82B4-7D4D766696C6}"/>
              </a:ext>
            </a:extLst>
          </p:cNvPr>
          <p:cNvSpPr/>
          <p:nvPr/>
        </p:nvSpPr>
        <p:spPr>
          <a:xfrm>
            <a:off x="11410723" y="5934670"/>
            <a:ext cx="542136" cy="923330"/>
          </a:xfrm>
          <a:prstGeom prst="rect">
            <a:avLst/>
          </a:prstGeom>
          <a:noFill/>
        </p:spPr>
        <p:txBody>
          <a:bodyPr wrap="none" lIns="91440" tIns="45720" rIns="91440" bIns="45720">
            <a:spAutoFit/>
          </a:bodyPr>
          <a:lstStyle/>
          <a:p>
            <a:pPr algn="ctr"/>
            <a:r>
              <a:rPr lang="de-DE" sz="5400" b="1" cap="none" spc="50" dirty="0">
                <a:ln w="0"/>
                <a:solidFill>
                  <a:schemeClr val="bg2"/>
                </a:solidFill>
                <a:effectLst>
                  <a:innerShdw blurRad="63500" dist="50800" dir="13500000">
                    <a:srgbClr val="000000">
                      <a:alpha val="50000"/>
                    </a:srgbClr>
                  </a:innerShdw>
                </a:effectLst>
              </a:rPr>
              <a:t>7</a:t>
            </a:r>
          </a:p>
        </p:txBody>
      </p:sp>
    </p:spTree>
    <p:extLst>
      <p:ext uri="{BB962C8B-B14F-4D97-AF65-F5344CB8AC3E}">
        <p14:creationId xmlns:p14="http://schemas.microsoft.com/office/powerpoint/2010/main" val="2781534188"/>
      </p:ext>
    </p:extLst>
  </p:cSld>
  <p:clrMapOvr>
    <a:masterClrMapping/>
  </p:clrMapOvr>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1608</Words>
  <Application>Microsoft Office PowerPoint</Application>
  <PresentationFormat>Breitbild</PresentationFormat>
  <Paragraphs>50</Paragraphs>
  <Slides>14</Slides>
  <Notes>0</Notes>
  <HiddenSlides>0</HiddenSlides>
  <MMClips>2</MMClips>
  <ScaleCrop>false</ScaleCrop>
  <HeadingPairs>
    <vt:vector size="6" baseType="variant">
      <vt:variant>
        <vt:lpstr>Verwendete Schriftarten</vt:lpstr>
      </vt:variant>
      <vt:variant>
        <vt:i4>6</vt:i4>
      </vt:variant>
      <vt:variant>
        <vt:lpstr>Design</vt:lpstr>
      </vt:variant>
      <vt:variant>
        <vt:i4>1</vt:i4>
      </vt:variant>
      <vt:variant>
        <vt:lpstr>Folientitel</vt:lpstr>
      </vt:variant>
      <vt:variant>
        <vt:i4>14</vt:i4>
      </vt:variant>
    </vt:vector>
  </HeadingPairs>
  <TitlesOfParts>
    <vt:vector size="21" baseType="lpstr">
      <vt:lpstr>AR DARLING</vt:lpstr>
      <vt:lpstr>Arial</vt:lpstr>
      <vt:lpstr>Arial Nova Light</vt:lpstr>
      <vt:lpstr>Calibri</vt:lpstr>
      <vt:lpstr>Calibri Light</vt:lpstr>
      <vt:lpstr>Century</vt:lpstr>
      <vt:lpstr>Office</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Shirin</dc:creator>
  <cp:lastModifiedBy>Shirin</cp:lastModifiedBy>
  <cp:revision>13</cp:revision>
  <dcterms:created xsi:type="dcterms:W3CDTF">2020-12-22T22:02:16Z</dcterms:created>
  <dcterms:modified xsi:type="dcterms:W3CDTF">2020-12-27T16:32:01Z</dcterms:modified>
</cp:coreProperties>
</file>