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68" r:id="rId2"/>
    <p:sldId id="270" r:id="rId3"/>
    <p:sldId id="256" r:id="rId4"/>
    <p:sldId id="262" r:id="rId5"/>
    <p:sldId id="259" r:id="rId6"/>
    <p:sldId id="261" r:id="rId7"/>
    <p:sldId id="260" r:id="rId8"/>
    <p:sldId id="258" r:id="rId9"/>
    <p:sldId id="264" r:id="rId1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D129-A8C2-419E-B641-6CC90F50732D}"/>
              </a:ext>
            </a:extLst>
          </p:cNvPr>
          <p:cNvSpPr>
            <a:spLocks noGrp="1"/>
          </p:cNvSpPr>
          <p:nvPr>
            <p:ph type="ctrTitle"/>
          </p:nvPr>
        </p:nvSpPr>
        <p:spPr>
          <a:xfrm>
            <a:off x="762000" y="1524000"/>
            <a:ext cx="10668000" cy="22860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B33C04-8A23-4499-A6EF-1D190F0FB38E}"/>
              </a:ext>
            </a:extLst>
          </p:cNvPr>
          <p:cNvSpPr>
            <a:spLocks noGrp="1"/>
          </p:cNvSpPr>
          <p:nvPr>
            <p:ph type="subTitle" idx="1"/>
          </p:nvPr>
        </p:nvSpPr>
        <p:spPr>
          <a:xfrm>
            <a:off x="762000" y="4571999"/>
            <a:ext cx="10668000" cy="15240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FA99FB-5674-4BC5-949F-8D45EC167511}"/>
              </a:ext>
            </a:extLst>
          </p:cNvPr>
          <p:cNvSpPr>
            <a:spLocks noGrp="1"/>
          </p:cNvSpPr>
          <p:nvPr>
            <p:ph type="dt" sz="half" idx="10"/>
          </p:nvPr>
        </p:nvSpPr>
        <p:spPr/>
        <p:txBody>
          <a:bodyPr/>
          <a:lstStyle/>
          <a:p>
            <a:fld id="{76969C88-B244-455D-A017-012B25B1ACDD}" type="datetimeFigureOut">
              <a:rPr lang="en-US" smtClean="0"/>
              <a:t>1/20/2021</a:t>
            </a:fld>
            <a:endParaRPr lang="en-US"/>
          </a:p>
        </p:txBody>
      </p:sp>
      <p:sp>
        <p:nvSpPr>
          <p:cNvPr id="5" name="Footer Placeholder 4">
            <a:extLst>
              <a:ext uri="{FF2B5EF4-FFF2-40B4-BE49-F238E27FC236}">
                <a16:creationId xmlns:a16="http://schemas.microsoft.com/office/drawing/2014/main" id="{0763CF93-DD67-4FE2-8083-864693FE8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5E934-32B6-44B1-9622-67F30BDA3F3A}"/>
              </a:ext>
            </a:extLst>
          </p:cNvPr>
          <p:cNvSpPr>
            <a:spLocks noGrp="1"/>
          </p:cNvSpPr>
          <p:nvPr>
            <p:ph type="sldNum" sz="quarter" idx="12"/>
          </p:nvPr>
        </p:nvSpPr>
        <p:spPr/>
        <p:txBody>
          <a:bodyPr/>
          <a:lstStyle/>
          <a:p>
            <a:fld id="{07CE569E-9B7C-4CB9-AB80-C0841F922CFF}" type="slidenum">
              <a:rPr lang="en-US" smtClean="0"/>
              <a:t>‹Nr.›</a:t>
            </a:fld>
            <a:endParaRPr lang="en-US"/>
          </a:p>
        </p:txBody>
      </p:sp>
    </p:spTree>
    <p:extLst>
      <p:ext uri="{BB962C8B-B14F-4D97-AF65-F5344CB8AC3E}">
        <p14:creationId xmlns:p14="http://schemas.microsoft.com/office/powerpoint/2010/main" val="1443682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5B09-FC60-445F-8A12-79869BEC60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A219F7-87F2-409F-BB0B-8FE9270C9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C2BB8-59E0-4EB2-B3BE-59D8641EE133}"/>
              </a:ext>
            </a:extLst>
          </p:cNvPr>
          <p:cNvSpPr>
            <a:spLocks noGrp="1"/>
          </p:cNvSpPr>
          <p:nvPr>
            <p:ph type="dt" sz="half" idx="10"/>
          </p:nvPr>
        </p:nvSpPr>
        <p:spPr/>
        <p:txBody>
          <a:bodyPr/>
          <a:lstStyle/>
          <a:p>
            <a:fld id="{76969C88-B244-455D-A017-012B25B1ACDD}" type="datetimeFigureOut">
              <a:rPr lang="en-US" smtClean="0"/>
              <a:t>1/20/2021</a:t>
            </a:fld>
            <a:endParaRPr lang="en-US"/>
          </a:p>
        </p:txBody>
      </p:sp>
      <p:sp>
        <p:nvSpPr>
          <p:cNvPr id="5" name="Footer Placeholder 4">
            <a:extLst>
              <a:ext uri="{FF2B5EF4-FFF2-40B4-BE49-F238E27FC236}">
                <a16:creationId xmlns:a16="http://schemas.microsoft.com/office/drawing/2014/main" id="{2D56984E-C0DE-461B-8011-8FC31B0EE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E7C03-68D3-445E-A5A2-8A935CFC977E}"/>
              </a:ext>
            </a:extLst>
          </p:cNvPr>
          <p:cNvSpPr>
            <a:spLocks noGrp="1"/>
          </p:cNvSpPr>
          <p:nvPr>
            <p:ph type="sldNum" sz="quarter" idx="12"/>
          </p:nvPr>
        </p:nvSpPr>
        <p:spPr/>
        <p:txBody>
          <a:bodyPr/>
          <a:lstStyle/>
          <a:p>
            <a:fld id="{07CE569E-9B7C-4CB9-AB80-C0841F922CFF}" type="slidenum">
              <a:rPr lang="en-US" smtClean="0"/>
              <a:t>‹Nr.›</a:t>
            </a:fld>
            <a:endParaRPr lang="en-US"/>
          </a:p>
        </p:txBody>
      </p:sp>
    </p:spTree>
    <p:extLst>
      <p:ext uri="{BB962C8B-B14F-4D97-AF65-F5344CB8AC3E}">
        <p14:creationId xmlns:p14="http://schemas.microsoft.com/office/powerpoint/2010/main" val="3933813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21F0D7-112D-48B1-B32B-170B1AA2B51E}"/>
              </a:ext>
            </a:extLst>
          </p:cNvPr>
          <p:cNvSpPr>
            <a:spLocks noGrp="1"/>
          </p:cNvSpPr>
          <p:nvPr>
            <p:ph type="title" orient="vert"/>
          </p:nvPr>
        </p:nvSpPr>
        <p:spPr>
          <a:xfrm>
            <a:off x="9143998" y="761999"/>
            <a:ext cx="2286000" cy="5334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7A7C1-8E5B-41DA-9802-F242D382B66B}"/>
              </a:ext>
            </a:extLst>
          </p:cNvPr>
          <p:cNvSpPr>
            <a:spLocks noGrp="1"/>
          </p:cNvSpPr>
          <p:nvPr>
            <p:ph type="body" orient="vert" idx="1"/>
          </p:nvPr>
        </p:nvSpPr>
        <p:spPr>
          <a:xfrm>
            <a:off x="762001" y="761999"/>
            <a:ext cx="7619999" cy="5334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61CC7-F5B1-464A-8127-60645FB21081}"/>
              </a:ext>
            </a:extLst>
          </p:cNvPr>
          <p:cNvSpPr>
            <a:spLocks noGrp="1"/>
          </p:cNvSpPr>
          <p:nvPr>
            <p:ph type="dt" sz="half" idx="10"/>
          </p:nvPr>
        </p:nvSpPr>
        <p:spPr/>
        <p:txBody>
          <a:bodyPr/>
          <a:lstStyle/>
          <a:p>
            <a:fld id="{76969C88-B244-455D-A017-012B25B1ACDD}" type="datetimeFigureOut">
              <a:rPr lang="en-US" smtClean="0"/>
              <a:t>1/20/2021</a:t>
            </a:fld>
            <a:endParaRPr lang="en-US"/>
          </a:p>
        </p:txBody>
      </p:sp>
      <p:sp>
        <p:nvSpPr>
          <p:cNvPr id="5" name="Footer Placeholder 4">
            <a:extLst>
              <a:ext uri="{FF2B5EF4-FFF2-40B4-BE49-F238E27FC236}">
                <a16:creationId xmlns:a16="http://schemas.microsoft.com/office/drawing/2014/main" id="{53B94302-B381-4F37-A9FF-5CC551917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707151-541F-4104-B989-83A9DCA6E616}"/>
              </a:ext>
            </a:extLst>
          </p:cNvPr>
          <p:cNvSpPr>
            <a:spLocks noGrp="1"/>
          </p:cNvSpPr>
          <p:nvPr>
            <p:ph type="sldNum" sz="quarter" idx="12"/>
          </p:nvPr>
        </p:nvSpPr>
        <p:spPr/>
        <p:txBody>
          <a:bodyPr/>
          <a:lstStyle/>
          <a:p>
            <a:fld id="{07CE569E-9B7C-4CB9-AB80-C0841F922CFF}" type="slidenum">
              <a:rPr lang="en-US" smtClean="0"/>
              <a:t>‹Nr.›</a:t>
            </a:fld>
            <a:endParaRPr lang="en-US"/>
          </a:p>
        </p:txBody>
      </p:sp>
    </p:spTree>
    <p:extLst>
      <p:ext uri="{BB962C8B-B14F-4D97-AF65-F5344CB8AC3E}">
        <p14:creationId xmlns:p14="http://schemas.microsoft.com/office/powerpoint/2010/main" val="387594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F011-A499-4054-89BF-A4800A68F60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66FB6E8-D956-45B5-9B4A-9D31DF466B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CDB9DB-9E62-4292-915C-1DD4134740DB}"/>
              </a:ext>
            </a:extLst>
          </p:cNvPr>
          <p:cNvSpPr>
            <a:spLocks noGrp="1"/>
          </p:cNvSpPr>
          <p:nvPr>
            <p:ph type="dt" sz="half" idx="10"/>
          </p:nvPr>
        </p:nvSpPr>
        <p:spPr/>
        <p:txBody>
          <a:bodyPr/>
          <a:lstStyle/>
          <a:p>
            <a:fld id="{76969C88-B244-455D-A017-012B25B1ACDD}" type="datetimeFigureOut">
              <a:rPr lang="en-US" smtClean="0"/>
              <a:t>1/20/2021</a:t>
            </a:fld>
            <a:endParaRPr lang="en-US"/>
          </a:p>
        </p:txBody>
      </p:sp>
      <p:sp>
        <p:nvSpPr>
          <p:cNvPr id="5" name="Footer Placeholder 4">
            <a:extLst>
              <a:ext uri="{FF2B5EF4-FFF2-40B4-BE49-F238E27FC236}">
                <a16:creationId xmlns:a16="http://schemas.microsoft.com/office/drawing/2014/main" id="{2BD462F1-BC30-4172-8353-363123A1DB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2EE8A-96DF-4D7D-B434-778324756D04}"/>
              </a:ext>
            </a:extLst>
          </p:cNvPr>
          <p:cNvSpPr>
            <a:spLocks noGrp="1"/>
          </p:cNvSpPr>
          <p:nvPr>
            <p:ph type="sldNum" sz="quarter" idx="12"/>
          </p:nvPr>
        </p:nvSpPr>
        <p:spPr/>
        <p:txBody>
          <a:bodyPr/>
          <a:lstStyle/>
          <a:p>
            <a:fld id="{07CE569E-9B7C-4CB9-AB80-C0841F922CFF}" type="slidenum">
              <a:rPr lang="en-US" smtClean="0"/>
              <a:t>‹Nr.›</a:t>
            </a:fld>
            <a:endParaRPr lang="en-US"/>
          </a:p>
        </p:txBody>
      </p:sp>
    </p:spTree>
    <p:extLst>
      <p:ext uri="{BB962C8B-B14F-4D97-AF65-F5344CB8AC3E}">
        <p14:creationId xmlns:p14="http://schemas.microsoft.com/office/powerpoint/2010/main" val="3758094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453A-F2B4-4EDB-B8FA-150267BC1A9A}"/>
              </a:ext>
            </a:extLst>
          </p:cNvPr>
          <p:cNvSpPr>
            <a:spLocks noGrp="1"/>
          </p:cNvSpPr>
          <p:nvPr>
            <p:ph type="title"/>
          </p:nvPr>
        </p:nvSpPr>
        <p:spPr>
          <a:xfrm>
            <a:off x="762000" y="1524000"/>
            <a:ext cx="10668000" cy="3038475"/>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C46C51-ADF1-48FC-A4D9-38C369E78304}"/>
              </a:ext>
            </a:extLst>
          </p:cNvPr>
          <p:cNvSpPr>
            <a:spLocks noGrp="1"/>
          </p:cNvSpPr>
          <p:nvPr>
            <p:ph type="body" idx="1"/>
          </p:nvPr>
        </p:nvSpPr>
        <p:spPr>
          <a:xfrm>
            <a:off x="762000" y="4589463"/>
            <a:ext cx="10668000" cy="15065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C43B56-4DC7-490B-AEFD-55ED1ECFF82E}"/>
              </a:ext>
            </a:extLst>
          </p:cNvPr>
          <p:cNvSpPr>
            <a:spLocks noGrp="1"/>
          </p:cNvSpPr>
          <p:nvPr>
            <p:ph type="dt" sz="half" idx="10"/>
          </p:nvPr>
        </p:nvSpPr>
        <p:spPr/>
        <p:txBody>
          <a:bodyPr/>
          <a:lstStyle/>
          <a:p>
            <a:fld id="{76969C88-B244-455D-A017-012B25B1ACDD}" type="datetimeFigureOut">
              <a:rPr lang="en-US" smtClean="0"/>
              <a:t>1/20/2021</a:t>
            </a:fld>
            <a:endParaRPr lang="en-US"/>
          </a:p>
        </p:txBody>
      </p:sp>
      <p:sp>
        <p:nvSpPr>
          <p:cNvPr id="5" name="Footer Placeholder 4">
            <a:extLst>
              <a:ext uri="{FF2B5EF4-FFF2-40B4-BE49-F238E27FC236}">
                <a16:creationId xmlns:a16="http://schemas.microsoft.com/office/drawing/2014/main" id="{454738F8-C4B2-41D8-B627-A6DDB24B2D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43D49-23F8-4C4B-9C30-EDC030EE6F7E}"/>
              </a:ext>
            </a:extLst>
          </p:cNvPr>
          <p:cNvSpPr>
            <a:spLocks noGrp="1"/>
          </p:cNvSpPr>
          <p:nvPr>
            <p:ph type="sldNum" sz="quarter" idx="12"/>
          </p:nvPr>
        </p:nvSpPr>
        <p:spPr/>
        <p:txBody>
          <a:bodyPr/>
          <a:lstStyle/>
          <a:p>
            <a:fld id="{07CE569E-9B7C-4CB9-AB80-C0841F922CFF}" type="slidenum">
              <a:rPr lang="en-US" smtClean="0"/>
              <a:t>‹Nr.›</a:t>
            </a:fld>
            <a:endParaRPr lang="en-US"/>
          </a:p>
        </p:txBody>
      </p:sp>
    </p:spTree>
    <p:extLst>
      <p:ext uri="{BB962C8B-B14F-4D97-AF65-F5344CB8AC3E}">
        <p14:creationId xmlns:p14="http://schemas.microsoft.com/office/powerpoint/2010/main" val="2899047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556D-6916-42E6-8820-8A0D328A5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2747A5-C962-477F-89AA-A32385D57996}"/>
              </a:ext>
            </a:extLst>
          </p:cNvPr>
          <p:cNvSpPr>
            <a:spLocks noGrp="1"/>
          </p:cNvSpPr>
          <p:nvPr>
            <p:ph sz="half" idx="1"/>
          </p:nvPr>
        </p:nvSpPr>
        <p:spPr>
          <a:xfrm>
            <a:off x="762000" y="2285999"/>
            <a:ext cx="5151119"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D08312-30FC-44D8-B2A9-B5CAAD9F066F}"/>
              </a:ext>
            </a:extLst>
          </p:cNvPr>
          <p:cNvSpPr>
            <a:spLocks noGrp="1"/>
          </p:cNvSpPr>
          <p:nvPr>
            <p:ph sz="half" idx="2"/>
          </p:nvPr>
        </p:nvSpPr>
        <p:spPr>
          <a:xfrm>
            <a:off x="6278879" y="2285999"/>
            <a:ext cx="5151121"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ED84EB-AF90-4F19-A376-0FE5E50F9EA5}"/>
              </a:ext>
            </a:extLst>
          </p:cNvPr>
          <p:cNvSpPr>
            <a:spLocks noGrp="1"/>
          </p:cNvSpPr>
          <p:nvPr>
            <p:ph type="dt" sz="half" idx="10"/>
          </p:nvPr>
        </p:nvSpPr>
        <p:spPr/>
        <p:txBody>
          <a:bodyPr/>
          <a:lstStyle/>
          <a:p>
            <a:fld id="{76969C88-B244-455D-A017-012B25B1ACDD}" type="datetimeFigureOut">
              <a:rPr lang="en-US" smtClean="0"/>
              <a:t>1/20/2021</a:t>
            </a:fld>
            <a:endParaRPr lang="en-US"/>
          </a:p>
        </p:txBody>
      </p:sp>
      <p:sp>
        <p:nvSpPr>
          <p:cNvPr id="6" name="Footer Placeholder 5">
            <a:extLst>
              <a:ext uri="{FF2B5EF4-FFF2-40B4-BE49-F238E27FC236}">
                <a16:creationId xmlns:a16="http://schemas.microsoft.com/office/drawing/2014/main" id="{7B838ED0-2789-41E4-A36E-83F92CA2E8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221A83-6D60-45F0-9173-5F6D2438BC36}"/>
              </a:ext>
            </a:extLst>
          </p:cNvPr>
          <p:cNvSpPr>
            <a:spLocks noGrp="1"/>
          </p:cNvSpPr>
          <p:nvPr>
            <p:ph type="sldNum" sz="quarter" idx="12"/>
          </p:nvPr>
        </p:nvSpPr>
        <p:spPr/>
        <p:txBody>
          <a:bodyPr/>
          <a:lstStyle/>
          <a:p>
            <a:fld id="{07CE569E-9B7C-4CB9-AB80-C0841F922CFF}" type="slidenum">
              <a:rPr lang="en-US" smtClean="0"/>
              <a:t>‹Nr.›</a:t>
            </a:fld>
            <a:endParaRPr lang="en-US"/>
          </a:p>
        </p:txBody>
      </p:sp>
    </p:spTree>
    <p:extLst>
      <p:ext uri="{BB962C8B-B14F-4D97-AF65-F5344CB8AC3E}">
        <p14:creationId xmlns:p14="http://schemas.microsoft.com/office/powerpoint/2010/main" val="1832640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FAE2-03F4-4A94-86C4-9305B237CA89}"/>
              </a:ext>
            </a:extLst>
          </p:cNvPr>
          <p:cNvSpPr>
            <a:spLocks noGrp="1"/>
          </p:cNvSpPr>
          <p:nvPr>
            <p:ph type="title"/>
          </p:nvPr>
        </p:nvSpPr>
        <p:spPr>
          <a:xfrm>
            <a:off x="762000" y="762000"/>
            <a:ext cx="10668000" cy="1524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BAC5A5-E184-46B6-8AB5-C8E132D3624B}"/>
              </a:ext>
            </a:extLst>
          </p:cNvPr>
          <p:cNvSpPr>
            <a:spLocks noGrp="1"/>
          </p:cNvSpPr>
          <p:nvPr>
            <p:ph type="body" idx="1"/>
          </p:nvPr>
        </p:nvSpPr>
        <p:spPr>
          <a:xfrm>
            <a:off x="762000" y="2285999"/>
            <a:ext cx="5151119"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DCFE87-5D80-45CB-9D13-DFC9AFCEC7F9}"/>
              </a:ext>
            </a:extLst>
          </p:cNvPr>
          <p:cNvSpPr>
            <a:spLocks noGrp="1"/>
          </p:cNvSpPr>
          <p:nvPr>
            <p:ph sz="half" idx="2"/>
          </p:nvPr>
        </p:nvSpPr>
        <p:spPr>
          <a:xfrm>
            <a:off x="762000" y="3048000"/>
            <a:ext cx="5151119"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AC1E5A-8423-4749-8EDA-E13425F69658}"/>
              </a:ext>
            </a:extLst>
          </p:cNvPr>
          <p:cNvSpPr>
            <a:spLocks noGrp="1"/>
          </p:cNvSpPr>
          <p:nvPr>
            <p:ph type="body" sz="quarter" idx="3"/>
          </p:nvPr>
        </p:nvSpPr>
        <p:spPr>
          <a:xfrm>
            <a:off x="6278878" y="2286000"/>
            <a:ext cx="5151122"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832AAA-4BB8-4A3D-9C79-516F82F8001D}"/>
              </a:ext>
            </a:extLst>
          </p:cNvPr>
          <p:cNvSpPr>
            <a:spLocks noGrp="1"/>
          </p:cNvSpPr>
          <p:nvPr>
            <p:ph sz="quarter" idx="4"/>
          </p:nvPr>
        </p:nvSpPr>
        <p:spPr>
          <a:xfrm>
            <a:off x="6278878" y="3048000"/>
            <a:ext cx="5151122"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0BEC63-51D3-4C70-B804-BE9EF765AD21}"/>
              </a:ext>
            </a:extLst>
          </p:cNvPr>
          <p:cNvSpPr>
            <a:spLocks noGrp="1"/>
          </p:cNvSpPr>
          <p:nvPr>
            <p:ph type="dt" sz="half" idx="10"/>
          </p:nvPr>
        </p:nvSpPr>
        <p:spPr/>
        <p:txBody>
          <a:bodyPr/>
          <a:lstStyle/>
          <a:p>
            <a:fld id="{76969C88-B244-455D-A017-012B25B1ACDD}" type="datetimeFigureOut">
              <a:rPr lang="en-US" smtClean="0"/>
              <a:t>1/20/2021</a:t>
            </a:fld>
            <a:endParaRPr lang="en-US"/>
          </a:p>
        </p:txBody>
      </p:sp>
      <p:sp>
        <p:nvSpPr>
          <p:cNvPr id="8" name="Footer Placeholder 7">
            <a:extLst>
              <a:ext uri="{FF2B5EF4-FFF2-40B4-BE49-F238E27FC236}">
                <a16:creationId xmlns:a16="http://schemas.microsoft.com/office/drawing/2014/main" id="{735CA295-8563-402F-92C3-1F20C977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FA5918-109D-4342-84C0-9774A52C9E78}"/>
              </a:ext>
            </a:extLst>
          </p:cNvPr>
          <p:cNvSpPr>
            <a:spLocks noGrp="1"/>
          </p:cNvSpPr>
          <p:nvPr>
            <p:ph type="sldNum" sz="quarter" idx="12"/>
          </p:nvPr>
        </p:nvSpPr>
        <p:spPr/>
        <p:txBody>
          <a:bodyPr/>
          <a:lstStyle/>
          <a:p>
            <a:fld id="{07CE569E-9B7C-4CB9-AB80-C0841F922CFF}" type="slidenum">
              <a:rPr lang="en-US" smtClean="0"/>
              <a:t>‹Nr.›</a:t>
            </a:fld>
            <a:endParaRPr lang="en-US"/>
          </a:p>
        </p:txBody>
      </p:sp>
    </p:spTree>
    <p:extLst>
      <p:ext uri="{BB962C8B-B14F-4D97-AF65-F5344CB8AC3E}">
        <p14:creationId xmlns:p14="http://schemas.microsoft.com/office/powerpoint/2010/main" val="2611253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F2662-CBD1-4498-9B6E-2961F5EF1B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F739AE-8101-4C18-8CF3-911BDF3978A8}"/>
              </a:ext>
            </a:extLst>
          </p:cNvPr>
          <p:cNvSpPr>
            <a:spLocks noGrp="1"/>
          </p:cNvSpPr>
          <p:nvPr>
            <p:ph type="dt" sz="half" idx="10"/>
          </p:nvPr>
        </p:nvSpPr>
        <p:spPr/>
        <p:txBody>
          <a:bodyPr/>
          <a:lstStyle/>
          <a:p>
            <a:fld id="{76969C88-B244-455D-A017-012B25B1ACDD}" type="datetimeFigureOut">
              <a:rPr lang="en-US" smtClean="0"/>
              <a:t>1/20/2021</a:t>
            </a:fld>
            <a:endParaRPr lang="en-US"/>
          </a:p>
        </p:txBody>
      </p:sp>
      <p:sp>
        <p:nvSpPr>
          <p:cNvPr id="4" name="Footer Placeholder 3">
            <a:extLst>
              <a:ext uri="{FF2B5EF4-FFF2-40B4-BE49-F238E27FC236}">
                <a16:creationId xmlns:a16="http://schemas.microsoft.com/office/drawing/2014/main" id="{66EB1C88-D181-449C-9BE1-E85068C188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38A2C9-E93B-4F0A-A021-9E3AEBC3FA88}"/>
              </a:ext>
            </a:extLst>
          </p:cNvPr>
          <p:cNvSpPr>
            <a:spLocks noGrp="1"/>
          </p:cNvSpPr>
          <p:nvPr>
            <p:ph type="sldNum" sz="quarter" idx="12"/>
          </p:nvPr>
        </p:nvSpPr>
        <p:spPr/>
        <p:txBody>
          <a:bodyPr/>
          <a:lstStyle/>
          <a:p>
            <a:fld id="{07CE569E-9B7C-4CB9-AB80-C0841F922CFF}" type="slidenum">
              <a:rPr lang="en-US" smtClean="0"/>
              <a:t>‹Nr.›</a:t>
            </a:fld>
            <a:endParaRPr lang="en-US"/>
          </a:p>
        </p:txBody>
      </p:sp>
    </p:spTree>
    <p:extLst>
      <p:ext uri="{BB962C8B-B14F-4D97-AF65-F5344CB8AC3E}">
        <p14:creationId xmlns:p14="http://schemas.microsoft.com/office/powerpoint/2010/main" val="2873876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0AE8D9-9B42-438E-ADA6-CCFE45788460}"/>
              </a:ext>
            </a:extLst>
          </p:cNvPr>
          <p:cNvSpPr>
            <a:spLocks noGrp="1"/>
          </p:cNvSpPr>
          <p:nvPr>
            <p:ph type="dt" sz="half" idx="10"/>
          </p:nvPr>
        </p:nvSpPr>
        <p:spPr/>
        <p:txBody>
          <a:bodyPr/>
          <a:lstStyle/>
          <a:p>
            <a:fld id="{76969C88-B244-455D-A017-012B25B1ACDD}" type="datetimeFigureOut">
              <a:rPr lang="en-US" smtClean="0"/>
              <a:t>1/20/2021</a:t>
            </a:fld>
            <a:endParaRPr lang="en-US"/>
          </a:p>
        </p:txBody>
      </p:sp>
      <p:sp>
        <p:nvSpPr>
          <p:cNvPr id="3" name="Footer Placeholder 2">
            <a:extLst>
              <a:ext uri="{FF2B5EF4-FFF2-40B4-BE49-F238E27FC236}">
                <a16:creationId xmlns:a16="http://schemas.microsoft.com/office/drawing/2014/main" id="{C4F792B9-A8AF-4E13-8A25-741E89691E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3A2CF6-DBC5-4491-B213-B3CD09D3130C}"/>
              </a:ext>
            </a:extLst>
          </p:cNvPr>
          <p:cNvSpPr>
            <a:spLocks noGrp="1"/>
          </p:cNvSpPr>
          <p:nvPr>
            <p:ph type="sldNum" sz="quarter" idx="12"/>
          </p:nvPr>
        </p:nvSpPr>
        <p:spPr/>
        <p:txBody>
          <a:bodyPr/>
          <a:lstStyle/>
          <a:p>
            <a:fld id="{07CE569E-9B7C-4CB9-AB80-C0841F922CFF}" type="slidenum">
              <a:rPr lang="en-US" smtClean="0"/>
              <a:t>‹Nr.›</a:t>
            </a:fld>
            <a:endParaRPr lang="en-US"/>
          </a:p>
        </p:txBody>
      </p:sp>
    </p:spTree>
    <p:extLst>
      <p:ext uri="{BB962C8B-B14F-4D97-AF65-F5344CB8AC3E}">
        <p14:creationId xmlns:p14="http://schemas.microsoft.com/office/powerpoint/2010/main" val="2421118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27076-58C8-494C-B6B1-DC86F62DDC24}"/>
              </a:ext>
            </a:extLst>
          </p:cNvPr>
          <p:cNvSpPr>
            <a:spLocks noGrp="1"/>
          </p:cNvSpPr>
          <p:nvPr>
            <p:ph type="title"/>
          </p:nvPr>
        </p:nvSpPr>
        <p:spPr>
          <a:xfrm>
            <a:off x="762000" y="761998"/>
            <a:ext cx="3810000" cy="1524002"/>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F29E36-0340-452F-8D0A-1BC3F3A388CF}"/>
              </a:ext>
            </a:extLst>
          </p:cNvPr>
          <p:cNvSpPr>
            <a:spLocks noGrp="1"/>
          </p:cNvSpPr>
          <p:nvPr>
            <p:ph idx="1"/>
          </p:nvPr>
        </p:nvSpPr>
        <p:spPr>
          <a:xfrm>
            <a:off x="5334000" y="762001"/>
            <a:ext cx="609600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051C2E-E587-45E8-BDB1-DFF2F2791BF6}"/>
              </a:ext>
            </a:extLst>
          </p:cNvPr>
          <p:cNvSpPr>
            <a:spLocks noGrp="1"/>
          </p:cNvSpPr>
          <p:nvPr>
            <p:ph type="body" sz="half" idx="2"/>
          </p:nvPr>
        </p:nvSpPr>
        <p:spPr>
          <a:xfrm>
            <a:off x="762000" y="2286000"/>
            <a:ext cx="3810000" cy="38100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21D993-DEDD-470E-B48B-CB053A55A119}"/>
              </a:ext>
            </a:extLst>
          </p:cNvPr>
          <p:cNvSpPr>
            <a:spLocks noGrp="1"/>
          </p:cNvSpPr>
          <p:nvPr>
            <p:ph type="dt" sz="half" idx="10"/>
          </p:nvPr>
        </p:nvSpPr>
        <p:spPr/>
        <p:txBody>
          <a:bodyPr/>
          <a:lstStyle/>
          <a:p>
            <a:fld id="{76969C88-B244-455D-A017-012B25B1ACDD}" type="datetimeFigureOut">
              <a:rPr lang="en-US" smtClean="0"/>
              <a:t>1/20/2021</a:t>
            </a:fld>
            <a:endParaRPr lang="en-US"/>
          </a:p>
        </p:txBody>
      </p:sp>
      <p:sp>
        <p:nvSpPr>
          <p:cNvPr id="6" name="Footer Placeholder 5">
            <a:extLst>
              <a:ext uri="{FF2B5EF4-FFF2-40B4-BE49-F238E27FC236}">
                <a16:creationId xmlns:a16="http://schemas.microsoft.com/office/drawing/2014/main" id="{67926C64-7401-4CA4-859F-74472AF869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108F41-F1F6-431C-9B45-8A447F188CB8}"/>
              </a:ext>
            </a:extLst>
          </p:cNvPr>
          <p:cNvSpPr>
            <a:spLocks noGrp="1"/>
          </p:cNvSpPr>
          <p:nvPr>
            <p:ph type="sldNum" sz="quarter" idx="12"/>
          </p:nvPr>
        </p:nvSpPr>
        <p:spPr/>
        <p:txBody>
          <a:bodyPr/>
          <a:lstStyle/>
          <a:p>
            <a:fld id="{07CE569E-9B7C-4CB9-AB80-C0841F922CFF}" type="slidenum">
              <a:rPr lang="en-US" smtClean="0"/>
              <a:t>‹Nr.›</a:t>
            </a:fld>
            <a:endParaRPr lang="en-US"/>
          </a:p>
        </p:txBody>
      </p:sp>
    </p:spTree>
    <p:extLst>
      <p:ext uri="{BB962C8B-B14F-4D97-AF65-F5344CB8AC3E}">
        <p14:creationId xmlns:p14="http://schemas.microsoft.com/office/powerpoint/2010/main" val="84056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04FB-422C-4023-9381-EB12F1582D44}"/>
              </a:ext>
            </a:extLst>
          </p:cNvPr>
          <p:cNvSpPr>
            <a:spLocks noGrp="1"/>
          </p:cNvSpPr>
          <p:nvPr>
            <p:ph type="title"/>
          </p:nvPr>
        </p:nvSpPr>
        <p:spPr>
          <a:xfrm>
            <a:off x="762001" y="762000"/>
            <a:ext cx="3809999" cy="1524000"/>
          </a:xfrm>
        </p:spPr>
        <p:txBody>
          <a:bodyPr anchor="t" anchorCtr="0"/>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DBA3AA-DE44-4B1F-91D1-09F67B89B941}"/>
              </a:ext>
            </a:extLst>
          </p:cNvPr>
          <p:cNvSpPr>
            <a:spLocks noGrp="1"/>
          </p:cNvSpPr>
          <p:nvPr>
            <p:ph type="pic" idx="1"/>
          </p:nvPr>
        </p:nvSpPr>
        <p:spPr>
          <a:xfrm>
            <a:off x="5334000" y="762001"/>
            <a:ext cx="6021388" cy="533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A27B131-5117-4106-80DB-2AB208C4C953}"/>
              </a:ext>
            </a:extLst>
          </p:cNvPr>
          <p:cNvSpPr>
            <a:spLocks noGrp="1"/>
          </p:cNvSpPr>
          <p:nvPr>
            <p:ph type="body" sz="half" idx="2"/>
          </p:nvPr>
        </p:nvSpPr>
        <p:spPr>
          <a:xfrm>
            <a:off x="762001" y="2286000"/>
            <a:ext cx="3809999" cy="3810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13918A-7F23-4C72-8E80-591324A3046C}"/>
              </a:ext>
            </a:extLst>
          </p:cNvPr>
          <p:cNvSpPr>
            <a:spLocks noGrp="1"/>
          </p:cNvSpPr>
          <p:nvPr>
            <p:ph type="dt" sz="half" idx="10"/>
          </p:nvPr>
        </p:nvSpPr>
        <p:spPr/>
        <p:txBody>
          <a:bodyPr/>
          <a:lstStyle/>
          <a:p>
            <a:fld id="{76969C88-B244-455D-A017-012B25B1ACDD}" type="datetimeFigureOut">
              <a:rPr lang="en-US" smtClean="0"/>
              <a:t>1/20/2021</a:t>
            </a:fld>
            <a:endParaRPr lang="en-US"/>
          </a:p>
        </p:txBody>
      </p:sp>
      <p:sp>
        <p:nvSpPr>
          <p:cNvPr id="6" name="Footer Placeholder 5">
            <a:extLst>
              <a:ext uri="{FF2B5EF4-FFF2-40B4-BE49-F238E27FC236}">
                <a16:creationId xmlns:a16="http://schemas.microsoft.com/office/drawing/2014/main" id="{181071C8-76FE-4B83-8317-BD53C7C844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23681A-6F29-48FC-9409-319ED3E96635}"/>
              </a:ext>
            </a:extLst>
          </p:cNvPr>
          <p:cNvSpPr>
            <a:spLocks noGrp="1"/>
          </p:cNvSpPr>
          <p:nvPr>
            <p:ph type="sldNum" sz="quarter" idx="12"/>
          </p:nvPr>
        </p:nvSpPr>
        <p:spPr/>
        <p:txBody>
          <a:bodyPr/>
          <a:lstStyle/>
          <a:p>
            <a:fld id="{07CE569E-9B7C-4CB9-AB80-C0841F922CFF}" type="slidenum">
              <a:rPr lang="en-US" smtClean="0"/>
              <a:t>‹Nr.›</a:t>
            </a:fld>
            <a:endParaRPr lang="en-US"/>
          </a:p>
        </p:txBody>
      </p:sp>
    </p:spTree>
    <p:extLst>
      <p:ext uri="{BB962C8B-B14F-4D97-AF65-F5344CB8AC3E}">
        <p14:creationId xmlns:p14="http://schemas.microsoft.com/office/powerpoint/2010/main" val="393913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6EF5A53-0A64-4CA5-B9C7-1CB97CB5CF1C}"/>
              </a:ext>
            </a:extLst>
          </p:cNvPr>
          <p:cNvSpPr/>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1" name="Freeform: Shape 10">
            <a:extLst>
              <a:ext uri="{FF2B5EF4-FFF2-40B4-BE49-F238E27FC236}">
                <a16:creationId xmlns:a16="http://schemas.microsoft.com/office/drawing/2014/main" id="{34ABFBEA-4EB0-4D02-A2C0-1733CD3D6F12}"/>
              </a:ext>
            </a:extLst>
          </p:cNvPr>
          <p:cNvSpPr/>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12" name="Freeform: Shape 11">
            <a:extLst>
              <a:ext uri="{FF2B5EF4-FFF2-40B4-BE49-F238E27FC236}">
                <a16:creationId xmlns:a16="http://schemas.microsoft.com/office/drawing/2014/main" id="{19E083F6-57F4-487B-A766-EA0462B1EED8}"/>
              </a:ext>
            </a:extLst>
          </p:cNvPr>
          <p:cNvSpPr/>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Placeholder 1">
            <a:extLst>
              <a:ext uri="{FF2B5EF4-FFF2-40B4-BE49-F238E27FC236}">
                <a16:creationId xmlns:a16="http://schemas.microsoft.com/office/drawing/2014/main" id="{A3A2F988-7148-4375-83D8-12EE5EBC7BE0}"/>
              </a:ext>
            </a:extLst>
          </p:cNvPr>
          <p:cNvSpPr>
            <a:spLocks noGrp="1"/>
          </p:cNvSpPr>
          <p:nvPr>
            <p:ph type="title"/>
          </p:nvPr>
        </p:nvSpPr>
        <p:spPr>
          <a:xfrm>
            <a:off x="762000" y="762000"/>
            <a:ext cx="106680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896238-C5B3-4F3C-97FA-890E1A51A203}"/>
              </a:ext>
            </a:extLst>
          </p:cNvPr>
          <p:cNvSpPr>
            <a:spLocks noGrp="1"/>
          </p:cNvSpPr>
          <p:nvPr>
            <p:ph type="body" idx="1"/>
          </p:nvPr>
        </p:nvSpPr>
        <p:spPr>
          <a:xfrm>
            <a:off x="762000" y="2286000"/>
            <a:ext cx="10668000" cy="3818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D6E4474-0442-4E4B-9E5B-CA7B3951C1DA}"/>
              </a:ext>
            </a:extLst>
          </p:cNvPr>
          <p:cNvSpPr>
            <a:spLocks noGrp="1"/>
          </p:cNvSpPr>
          <p:nvPr>
            <p:ph type="dt" sz="half" idx="2"/>
          </p:nvPr>
        </p:nvSpPr>
        <p:spPr>
          <a:xfrm>
            <a:off x="9389165" y="194320"/>
            <a:ext cx="2040835"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76969C88-B244-455D-A017-012B25B1ACDD}" type="datetimeFigureOut">
              <a:rPr lang="en-US" smtClean="0"/>
              <a:pPr/>
              <a:t>1/20/2021</a:t>
            </a:fld>
            <a:endParaRPr lang="en-US"/>
          </a:p>
        </p:txBody>
      </p:sp>
      <p:sp>
        <p:nvSpPr>
          <p:cNvPr id="5" name="Footer Placeholder 4">
            <a:extLst>
              <a:ext uri="{FF2B5EF4-FFF2-40B4-BE49-F238E27FC236}">
                <a16:creationId xmlns:a16="http://schemas.microsoft.com/office/drawing/2014/main" id="{E0626A98-F887-40E1-B9BA-9D93DE90E022}"/>
              </a:ext>
            </a:extLst>
          </p:cNvPr>
          <p:cNvSpPr>
            <a:spLocks noGrp="1"/>
          </p:cNvSpPr>
          <p:nvPr>
            <p:ph type="ftr" sz="quarter" idx="3"/>
          </p:nvPr>
        </p:nvSpPr>
        <p:spPr>
          <a:xfrm>
            <a:off x="761999" y="6356350"/>
            <a:ext cx="6612835" cy="365125"/>
          </a:xfrm>
          <a:prstGeom prst="rect">
            <a:avLst/>
          </a:prstGeom>
        </p:spPr>
        <p:txBody>
          <a:bodyPr vert="horz" lIns="91440" tIns="45720" rIns="91440" bIns="45720" rtlCol="0" anchor="ctr"/>
          <a:lstStyle>
            <a:lvl1pPr algn="l">
              <a:defRPr sz="1200">
                <a:solidFill>
                  <a:schemeClr val="tx1">
                    <a:tint val="75000"/>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482C8119-73F6-4713-9AD3-3628DCDFB8F2}"/>
              </a:ext>
            </a:extLst>
          </p:cNvPr>
          <p:cNvSpPr>
            <a:spLocks noGrp="1"/>
          </p:cNvSpPr>
          <p:nvPr>
            <p:ph type="sldNum" sz="quarter" idx="4"/>
          </p:nvPr>
        </p:nvSpPr>
        <p:spPr>
          <a:xfrm>
            <a:off x="9906000" y="6356350"/>
            <a:ext cx="1524000"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07CE569E-9B7C-4CB9-AB80-C0841F922CFF}" type="slidenum">
              <a:rPr lang="en-US" smtClean="0"/>
              <a:pPr/>
              <a:t>‹Nr.›</a:t>
            </a:fld>
            <a:endParaRPr lang="en-US"/>
          </a:p>
        </p:txBody>
      </p:sp>
    </p:spTree>
    <p:extLst>
      <p:ext uri="{BB962C8B-B14F-4D97-AF65-F5344CB8AC3E}">
        <p14:creationId xmlns:p14="http://schemas.microsoft.com/office/powerpoint/2010/main" val="944742485"/>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67" r:id="rId6"/>
    <p:sldLayoutId id="2147483663" r:id="rId7"/>
    <p:sldLayoutId id="2147483664" r:id="rId8"/>
    <p:sldLayoutId id="2147483665" r:id="rId9"/>
    <p:sldLayoutId id="2147483666" r:id="rId10"/>
    <p:sldLayoutId id="214748366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sz="2800" kern="1200">
          <a:solidFill>
            <a:schemeClr val="tx1">
              <a:alpha val="70000"/>
            </a:schemeClr>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sz="2400" kern="1200">
          <a:solidFill>
            <a:schemeClr val="tx1">
              <a:alpha val="70000"/>
            </a:schemeClr>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sz="2000" kern="1200">
          <a:solidFill>
            <a:schemeClr val="tx1">
              <a:alpha val="70000"/>
            </a:schemeClr>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WQVpDTpa7Lg?feature=oembe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xXJFVB-YlkU?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41D10B-EF0B-4A12-8062-97BD694851CC}"/>
              </a:ext>
            </a:extLst>
          </p:cNvPr>
          <p:cNvSpPr>
            <a:spLocks noGrp="1"/>
          </p:cNvSpPr>
          <p:nvPr>
            <p:ph type="title"/>
          </p:nvPr>
        </p:nvSpPr>
        <p:spPr/>
        <p:txBody>
          <a:bodyPr/>
          <a:lstStyle/>
          <a:p>
            <a:endParaRPr lang="de-AT"/>
          </a:p>
        </p:txBody>
      </p:sp>
      <p:pic>
        <p:nvPicPr>
          <p:cNvPr id="4" name="Onlinemedien 3" title="Meditation in a Minute: Loving Kindness">
            <a:hlinkClick r:id="" action="ppaction://media"/>
            <a:extLst>
              <a:ext uri="{FF2B5EF4-FFF2-40B4-BE49-F238E27FC236}">
                <a16:creationId xmlns:a16="http://schemas.microsoft.com/office/drawing/2014/main" id="{895147F4-75B1-44A8-983B-3A53C32E909D}"/>
              </a:ext>
            </a:extLst>
          </p:cNvPr>
          <p:cNvPicPr>
            <a:picLocks noGrp="1" noRot="1" noChangeAspect="1"/>
          </p:cNvPicPr>
          <p:nvPr>
            <p:ph idx="1"/>
            <a:videoFile r:link="rId1"/>
          </p:nvPr>
        </p:nvPicPr>
        <p:blipFill>
          <a:blip r:embed="rId3"/>
          <a:stretch>
            <a:fillRect/>
          </a:stretch>
        </p:blipFill>
        <p:spPr>
          <a:xfrm>
            <a:off x="0" y="0"/>
            <a:ext cx="12272656" cy="6933460"/>
          </a:xfrm>
          <a:prstGeom prst="rect">
            <a:avLst/>
          </a:prstGeom>
        </p:spPr>
      </p:pic>
    </p:spTree>
    <p:extLst>
      <p:ext uri="{BB962C8B-B14F-4D97-AF65-F5344CB8AC3E}">
        <p14:creationId xmlns:p14="http://schemas.microsoft.com/office/powerpoint/2010/main" val="3361887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86396C-AFA6-4C2A-9328-EA6D73030BCE}"/>
              </a:ext>
            </a:extLst>
          </p:cNvPr>
          <p:cNvSpPr>
            <a:spLocks noGrp="1"/>
          </p:cNvSpPr>
          <p:nvPr>
            <p:ph type="title"/>
          </p:nvPr>
        </p:nvSpPr>
        <p:spPr>
          <a:xfrm>
            <a:off x="1524000" y="699856"/>
            <a:ext cx="10668000" cy="1524000"/>
          </a:xfrm>
        </p:spPr>
        <p:txBody>
          <a:bodyPr/>
          <a:lstStyle/>
          <a:p>
            <a:r>
              <a:rPr lang="de-AT" dirty="0"/>
              <a:t>Minoo</a:t>
            </a:r>
            <a:br>
              <a:rPr lang="de-AT" dirty="0"/>
            </a:br>
            <a:r>
              <a:rPr lang="de-AT" dirty="0"/>
              <a:t>persisches Gebet</a:t>
            </a:r>
          </a:p>
        </p:txBody>
      </p:sp>
      <p:sp>
        <p:nvSpPr>
          <p:cNvPr id="4" name="Rechteck 3">
            <a:extLst>
              <a:ext uri="{FF2B5EF4-FFF2-40B4-BE49-F238E27FC236}">
                <a16:creationId xmlns:a16="http://schemas.microsoft.com/office/drawing/2014/main" id="{434CA33E-23D9-4CB1-9DE4-75E4E51FC0D7}"/>
              </a:ext>
            </a:extLst>
          </p:cNvPr>
          <p:cNvSpPr/>
          <p:nvPr/>
        </p:nvSpPr>
        <p:spPr>
          <a:xfrm>
            <a:off x="11280011" y="5550737"/>
            <a:ext cx="587020"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1</a:t>
            </a:r>
          </a:p>
        </p:txBody>
      </p:sp>
    </p:spTree>
    <p:extLst>
      <p:ext uri="{BB962C8B-B14F-4D97-AF65-F5344CB8AC3E}">
        <p14:creationId xmlns:p14="http://schemas.microsoft.com/office/powerpoint/2010/main" val="554939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4" name="Picture 3">
            <a:extLst>
              <a:ext uri="{FF2B5EF4-FFF2-40B4-BE49-F238E27FC236}">
                <a16:creationId xmlns:a16="http://schemas.microsoft.com/office/drawing/2014/main" id="{4DB29396-F666-464C-BCF0-8EAE5F626CAB}"/>
              </a:ext>
            </a:extLst>
          </p:cNvPr>
          <p:cNvPicPr>
            <a:picLocks noChangeAspect="1"/>
          </p:cNvPicPr>
          <p:nvPr/>
        </p:nvPicPr>
        <p:blipFill rotWithShape="1">
          <a:blip r:embed="rId2"/>
          <a:srcRect l="24890" r="15999"/>
          <a:stretch/>
        </p:blipFill>
        <p:spPr>
          <a:xfrm>
            <a:off x="20" y="10"/>
            <a:ext cx="6095980" cy="6857990"/>
          </a:xfrm>
          <a:custGeom>
            <a:avLst/>
            <a:gdLst/>
            <a:ahLst/>
            <a:cxnLst/>
            <a:rect l="l" t="t" r="r" b="b"/>
            <a:pathLst>
              <a:path w="6096000" h="6858000">
                <a:moveTo>
                  <a:pt x="0" y="0"/>
                </a:moveTo>
                <a:lnTo>
                  <a:pt x="2758239" y="0"/>
                </a:lnTo>
                <a:lnTo>
                  <a:pt x="2916747" y="218181"/>
                </a:lnTo>
                <a:cubicBezTo>
                  <a:pt x="3525935" y="1023180"/>
                  <a:pt x="4281133" y="1818277"/>
                  <a:pt x="4839749" y="2631787"/>
                </a:cubicBezTo>
                <a:cubicBezTo>
                  <a:pt x="5571203" y="3696928"/>
                  <a:pt x="6122704" y="4799581"/>
                  <a:pt x="6095001" y="5672947"/>
                </a:cubicBezTo>
                <a:cubicBezTo>
                  <a:pt x="6083564" y="6040467"/>
                  <a:pt x="5972980" y="6348559"/>
                  <a:pt x="5792922" y="6612444"/>
                </a:cubicBezTo>
                <a:cubicBezTo>
                  <a:pt x="5755410" y="6667420"/>
                  <a:pt x="5714882" y="6720477"/>
                  <a:pt x="5671607" y="6771753"/>
                </a:cubicBezTo>
                <a:lnTo>
                  <a:pt x="5591643" y="6858000"/>
                </a:lnTo>
                <a:lnTo>
                  <a:pt x="0" y="6858000"/>
                </a:lnTo>
                <a:close/>
              </a:path>
            </a:pathLst>
          </a:custGeom>
        </p:spPr>
      </p:pic>
      <p:sp>
        <p:nvSpPr>
          <p:cNvPr id="11" name="Freeform: Shape 10">
            <a:extLst>
              <a:ext uri="{FF2B5EF4-FFF2-40B4-BE49-F238E27FC236}">
                <a16:creationId xmlns:a16="http://schemas.microsoft.com/office/drawing/2014/main" id="{55F5D1E8-E605-4EFC-8912-6E191F84FE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7789134">
            <a:off x="2400596" y="454890"/>
            <a:ext cx="3969651" cy="5948221"/>
          </a:xfrm>
          <a:custGeom>
            <a:avLst/>
            <a:gdLst>
              <a:gd name="connsiteX0" fmla="*/ 4594048 w 9861488"/>
              <a:gd name="connsiteY0" fmla="*/ 11458472 h 11458472"/>
              <a:gd name="connsiteX1" fmla="*/ 0 w 9861488"/>
              <a:gd name="connsiteY1" fmla="*/ 5948221 h 11458472"/>
              <a:gd name="connsiteX2" fmla="*/ 1863 w 9861488"/>
              <a:gd name="connsiteY2" fmla="*/ 5698862 h 11458472"/>
              <a:gd name="connsiteX3" fmla="*/ 320025 w 9861488"/>
              <a:gd name="connsiteY3" fmla="*/ 3799836 h 11458472"/>
              <a:gd name="connsiteX4" fmla="*/ 3430486 w 9861488"/>
              <a:gd name="connsiteY4" fmla="*/ 295907 h 11458472"/>
              <a:gd name="connsiteX5" fmla="*/ 3863859 w 9861488"/>
              <a:gd name="connsiteY5" fmla="*/ 55612 h 11458472"/>
              <a:gd name="connsiteX6" fmla="*/ 3969651 w 9861488"/>
              <a:gd name="connsiteY6" fmla="*/ 0 h 11458472"/>
              <a:gd name="connsiteX7" fmla="*/ 9861488 w 9861488"/>
              <a:gd name="connsiteY7" fmla="*/ 7066862 h 11458472"/>
              <a:gd name="connsiteX8" fmla="*/ 4594048 w 9861488"/>
              <a:gd name="connsiteY8" fmla="*/ 11458472 h 11458472"/>
              <a:gd name="connsiteX0" fmla="*/ 0 w 9861488"/>
              <a:gd name="connsiteY0" fmla="*/ 5948221 h 11549912"/>
              <a:gd name="connsiteX1" fmla="*/ 1863 w 9861488"/>
              <a:gd name="connsiteY1" fmla="*/ 5698862 h 11549912"/>
              <a:gd name="connsiteX2" fmla="*/ 320025 w 9861488"/>
              <a:gd name="connsiteY2" fmla="*/ 3799836 h 11549912"/>
              <a:gd name="connsiteX3" fmla="*/ 3430486 w 9861488"/>
              <a:gd name="connsiteY3" fmla="*/ 295907 h 11549912"/>
              <a:gd name="connsiteX4" fmla="*/ 3863859 w 9861488"/>
              <a:gd name="connsiteY4" fmla="*/ 55612 h 11549912"/>
              <a:gd name="connsiteX5" fmla="*/ 3969651 w 9861488"/>
              <a:gd name="connsiteY5" fmla="*/ 0 h 11549912"/>
              <a:gd name="connsiteX6" fmla="*/ 9861488 w 9861488"/>
              <a:gd name="connsiteY6" fmla="*/ 7066862 h 11549912"/>
              <a:gd name="connsiteX7" fmla="*/ 4685488 w 9861488"/>
              <a:gd name="connsiteY7" fmla="*/ 11549912 h 11549912"/>
              <a:gd name="connsiteX0" fmla="*/ 0 w 9861488"/>
              <a:gd name="connsiteY0" fmla="*/ 5948221 h 7066862"/>
              <a:gd name="connsiteX1" fmla="*/ 1863 w 9861488"/>
              <a:gd name="connsiteY1" fmla="*/ 5698862 h 7066862"/>
              <a:gd name="connsiteX2" fmla="*/ 320025 w 9861488"/>
              <a:gd name="connsiteY2" fmla="*/ 3799836 h 7066862"/>
              <a:gd name="connsiteX3" fmla="*/ 3430486 w 9861488"/>
              <a:gd name="connsiteY3" fmla="*/ 295907 h 7066862"/>
              <a:gd name="connsiteX4" fmla="*/ 3863859 w 9861488"/>
              <a:gd name="connsiteY4" fmla="*/ 55612 h 7066862"/>
              <a:gd name="connsiteX5" fmla="*/ 3969651 w 9861488"/>
              <a:gd name="connsiteY5" fmla="*/ 0 h 7066862"/>
              <a:gd name="connsiteX6" fmla="*/ 9861488 w 9861488"/>
              <a:gd name="connsiteY6" fmla="*/ 7066862 h 7066862"/>
              <a:gd name="connsiteX0" fmla="*/ 0 w 3969651"/>
              <a:gd name="connsiteY0" fmla="*/ 5948221 h 5948221"/>
              <a:gd name="connsiteX1" fmla="*/ 1863 w 3969651"/>
              <a:gd name="connsiteY1" fmla="*/ 5698862 h 5948221"/>
              <a:gd name="connsiteX2" fmla="*/ 320025 w 3969651"/>
              <a:gd name="connsiteY2" fmla="*/ 3799836 h 5948221"/>
              <a:gd name="connsiteX3" fmla="*/ 3430486 w 3969651"/>
              <a:gd name="connsiteY3" fmla="*/ 295907 h 5948221"/>
              <a:gd name="connsiteX4" fmla="*/ 3863859 w 3969651"/>
              <a:gd name="connsiteY4" fmla="*/ 55612 h 5948221"/>
              <a:gd name="connsiteX5" fmla="*/ 3969651 w 3969651"/>
              <a:gd name="connsiteY5" fmla="*/ 0 h 5948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69651" h="5948221">
                <a:moveTo>
                  <a:pt x="0" y="5948221"/>
                </a:moveTo>
                <a:lnTo>
                  <a:pt x="1863" y="5698862"/>
                </a:lnTo>
                <a:cubicBezTo>
                  <a:pt x="27184" y="5017139"/>
                  <a:pt x="133214" y="4368297"/>
                  <a:pt x="320025" y="3799836"/>
                </a:cubicBezTo>
                <a:cubicBezTo>
                  <a:pt x="810579" y="2305232"/>
                  <a:pt x="2027133" y="1118138"/>
                  <a:pt x="3430486" y="295907"/>
                </a:cubicBezTo>
                <a:cubicBezTo>
                  <a:pt x="3545941" y="228312"/>
                  <a:pt x="3692079" y="146862"/>
                  <a:pt x="3863859" y="55612"/>
                </a:cubicBezTo>
                <a:lnTo>
                  <a:pt x="3969651" y="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el 1">
            <a:extLst>
              <a:ext uri="{FF2B5EF4-FFF2-40B4-BE49-F238E27FC236}">
                <a16:creationId xmlns:a16="http://schemas.microsoft.com/office/drawing/2014/main" id="{1772A385-4E42-46F5-9AE0-7FB07672BBD5}"/>
              </a:ext>
            </a:extLst>
          </p:cNvPr>
          <p:cNvSpPr>
            <a:spLocks noGrp="1"/>
          </p:cNvSpPr>
          <p:nvPr>
            <p:ph type="ctrTitle"/>
          </p:nvPr>
        </p:nvSpPr>
        <p:spPr>
          <a:xfrm>
            <a:off x="5894773" y="159797"/>
            <a:ext cx="6067888" cy="6116715"/>
          </a:xfrm>
        </p:spPr>
        <p:txBody>
          <a:bodyPr>
            <a:noAutofit/>
          </a:bodyPr>
          <a:lstStyle/>
          <a:p>
            <a:r>
              <a:rPr lang="de-AT" sz="2200" dirty="0">
                <a:latin typeface="+mn-lt"/>
              </a:rPr>
              <a:t>Wischt euch die Augen, dass ihr keinen Menschen anders betrachtet als euch selbst. Seht keine Fremden, seht vielmehr alle Menschen als Freunde; denn Liebe und Einheit fallen schwer, wenn ihr den Blick auf das Andersartige heftet. Und in diesem neuen, wunderbaren Zeitalter lehren uns die heiligen Schriften, dass wir mit jedem Volk eins sein müssen, dass wir weder Grobheit noch Unrecht, weder bösen Willen noch Feindschaft oder Hass beachten dürfen. Vielmehr müssen wir unsere Augen auf den Himmel urewiger Herrlichkeit richten; denn jedes Geschöpf ist ein Zeichen Gottes, es kam durch die Gnade des Herrn und durch Seine Macht in die Welt. Deshalb ist keiner ein Fremder, jeder gehört zur Familie. Keiner ist Ausländer, jeder ein Freund, und jeder muss als Freund behandelt werden.</a:t>
            </a:r>
          </a:p>
        </p:txBody>
      </p:sp>
      <p:sp>
        <p:nvSpPr>
          <p:cNvPr id="5" name="Rechteck 4">
            <a:extLst>
              <a:ext uri="{FF2B5EF4-FFF2-40B4-BE49-F238E27FC236}">
                <a16:creationId xmlns:a16="http://schemas.microsoft.com/office/drawing/2014/main" id="{087DD47C-7382-4B64-9578-BA9F47CA681A}"/>
              </a:ext>
            </a:extLst>
          </p:cNvPr>
          <p:cNvSpPr/>
          <p:nvPr/>
        </p:nvSpPr>
        <p:spPr>
          <a:xfrm>
            <a:off x="11519708" y="6074520"/>
            <a:ext cx="587020"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2</a:t>
            </a:r>
          </a:p>
        </p:txBody>
      </p:sp>
    </p:spTree>
    <p:extLst>
      <p:ext uri="{BB962C8B-B14F-4D97-AF65-F5344CB8AC3E}">
        <p14:creationId xmlns:p14="http://schemas.microsoft.com/office/powerpoint/2010/main" val="1515179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4" name="Picture 3">
            <a:extLst>
              <a:ext uri="{FF2B5EF4-FFF2-40B4-BE49-F238E27FC236}">
                <a16:creationId xmlns:a16="http://schemas.microsoft.com/office/drawing/2014/main" id="{4DB29396-F666-464C-BCF0-8EAE5F626CAB}"/>
              </a:ext>
            </a:extLst>
          </p:cNvPr>
          <p:cNvPicPr>
            <a:picLocks noChangeAspect="1"/>
          </p:cNvPicPr>
          <p:nvPr/>
        </p:nvPicPr>
        <p:blipFill rotWithShape="1">
          <a:blip r:embed="rId2"/>
          <a:srcRect l="24890" r="15999"/>
          <a:stretch/>
        </p:blipFill>
        <p:spPr>
          <a:xfrm>
            <a:off x="20" y="10"/>
            <a:ext cx="6095980" cy="6857990"/>
          </a:xfrm>
          <a:custGeom>
            <a:avLst/>
            <a:gdLst/>
            <a:ahLst/>
            <a:cxnLst/>
            <a:rect l="l" t="t" r="r" b="b"/>
            <a:pathLst>
              <a:path w="6096000" h="6858000">
                <a:moveTo>
                  <a:pt x="0" y="0"/>
                </a:moveTo>
                <a:lnTo>
                  <a:pt x="2758239" y="0"/>
                </a:lnTo>
                <a:lnTo>
                  <a:pt x="2916747" y="218181"/>
                </a:lnTo>
                <a:cubicBezTo>
                  <a:pt x="3525935" y="1023180"/>
                  <a:pt x="4281133" y="1818277"/>
                  <a:pt x="4839749" y="2631787"/>
                </a:cubicBezTo>
                <a:cubicBezTo>
                  <a:pt x="5571203" y="3696928"/>
                  <a:pt x="6122704" y="4799581"/>
                  <a:pt x="6095001" y="5672947"/>
                </a:cubicBezTo>
                <a:cubicBezTo>
                  <a:pt x="6083564" y="6040467"/>
                  <a:pt x="5972980" y="6348559"/>
                  <a:pt x="5792922" y="6612444"/>
                </a:cubicBezTo>
                <a:cubicBezTo>
                  <a:pt x="5755410" y="6667420"/>
                  <a:pt x="5714882" y="6720477"/>
                  <a:pt x="5671607" y="6771753"/>
                </a:cubicBezTo>
                <a:lnTo>
                  <a:pt x="5591643" y="6858000"/>
                </a:lnTo>
                <a:lnTo>
                  <a:pt x="0" y="6858000"/>
                </a:lnTo>
                <a:close/>
              </a:path>
            </a:pathLst>
          </a:custGeom>
        </p:spPr>
      </p:pic>
      <p:sp>
        <p:nvSpPr>
          <p:cNvPr id="11" name="Freeform: Shape 10">
            <a:extLst>
              <a:ext uri="{FF2B5EF4-FFF2-40B4-BE49-F238E27FC236}">
                <a16:creationId xmlns:a16="http://schemas.microsoft.com/office/drawing/2014/main" id="{55F5D1E8-E605-4EFC-8912-6E191F84FE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7789134">
            <a:off x="2400596" y="454890"/>
            <a:ext cx="3969651" cy="5948221"/>
          </a:xfrm>
          <a:custGeom>
            <a:avLst/>
            <a:gdLst>
              <a:gd name="connsiteX0" fmla="*/ 4594048 w 9861488"/>
              <a:gd name="connsiteY0" fmla="*/ 11458472 h 11458472"/>
              <a:gd name="connsiteX1" fmla="*/ 0 w 9861488"/>
              <a:gd name="connsiteY1" fmla="*/ 5948221 h 11458472"/>
              <a:gd name="connsiteX2" fmla="*/ 1863 w 9861488"/>
              <a:gd name="connsiteY2" fmla="*/ 5698862 h 11458472"/>
              <a:gd name="connsiteX3" fmla="*/ 320025 w 9861488"/>
              <a:gd name="connsiteY3" fmla="*/ 3799836 h 11458472"/>
              <a:gd name="connsiteX4" fmla="*/ 3430486 w 9861488"/>
              <a:gd name="connsiteY4" fmla="*/ 295907 h 11458472"/>
              <a:gd name="connsiteX5" fmla="*/ 3863859 w 9861488"/>
              <a:gd name="connsiteY5" fmla="*/ 55612 h 11458472"/>
              <a:gd name="connsiteX6" fmla="*/ 3969651 w 9861488"/>
              <a:gd name="connsiteY6" fmla="*/ 0 h 11458472"/>
              <a:gd name="connsiteX7" fmla="*/ 9861488 w 9861488"/>
              <a:gd name="connsiteY7" fmla="*/ 7066862 h 11458472"/>
              <a:gd name="connsiteX8" fmla="*/ 4594048 w 9861488"/>
              <a:gd name="connsiteY8" fmla="*/ 11458472 h 11458472"/>
              <a:gd name="connsiteX0" fmla="*/ 0 w 9861488"/>
              <a:gd name="connsiteY0" fmla="*/ 5948221 h 11549912"/>
              <a:gd name="connsiteX1" fmla="*/ 1863 w 9861488"/>
              <a:gd name="connsiteY1" fmla="*/ 5698862 h 11549912"/>
              <a:gd name="connsiteX2" fmla="*/ 320025 w 9861488"/>
              <a:gd name="connsiteY2" fmla="*/ 3799836 h 11549912"/>
              <a:gd name="connsiteX3" fmla="*/ 3430486 w 9861488"/>
              <a:gd name="connsiteY3" fmla="*/ 295907 h 11549912"/>
              <a:gd name="connsiteX4" fmla="*/ 3863859 w 9861488"/>
              <a:gd name="connsiteY4" fmla="*/ 55612 h 11549912"/>
              <a:gd name="connsiteX5" fmla="*/ 3969651 w 9861488"/>
              <a:gd name="connsiteY5" fmla="*/ 0 h 11549912"/>
              <a:gd name="connsiteX6" fmla="*/ 9861488 w 9861488"/>
              <a:gd name="connsiteY6" fmla="*/ 7066862 h 11549912"/>
              <a:gd name="connsiteX7" fmla="*/ 4685488 w 9861488"/>
              <a:gd name="connsiteY7" fmla="*/ 11549912 h 11549912"/>
              <a:gd name="connsiteX0" fmla="*/ 0 w 9861488"/>
              <a:gd name="connsiteY0" fmla="*/ 5948221 h 7066862"/>
              <a:gd name="connsiteX1" fmla="*/ 1863 w 9861488"/>
              <a:gd name="connsiteY1" fmla="*/ 5698862 h 7066862"/>
              <a:gd name="connsiteX2" fmla="*/ 320025 w 9861488"/>
              <a:gd name="connsiteY2" fmla="*/ 3799836 h 7066862"/>
              <a:gd name="connsiteX3" fmla="*/ 3430486 w 9861488"/>
              <a:gd name="connsiteY3" fmla="*/ 295907 h 7066862"/>
              <a:gd name="connsiteX4" fmla="*/ 3863859 w 9861488"/>
              <a:gd name="connsiteY4" fmla="*/ 55612 h 7066862"/>
              <a:gd name="connsiteX5" fmla="*/ 3969651 w 9861488"/>
              <a:gd name="connsiteY5" fmla="*/ 0 h 7066862"/>
              <a:gd name="connsiteX6" fmla="*/ 9861488 w 9861488"/>
              <a:gd name="connsiteY6" fmla="*/ 7066862 h 7066862"/>
              <a:gd name="connsiteX0" fmla="*/ 0 w 3969651"/>
              <a:gd name="connsiteY0" fmla="*/ 5948221 h 5948221"/>
              <a:gd name="connsiteX1" fmla="*/ 1863 w 3969651"/>
              <a:gd name="connsiteY1" fmla="*/ 5698862 h 5948221"/>
              <a:gd name="connsiteX2" fmla="*/ 320025 w 3969651"/>
              <a:gd name="connsiteY2" fmla="*/ 3799836 h 5948221"/>
              <a:gd name="connsiteX3" fmla="*/ 3430486 w 3969651"/>
              <a:gd name="connsiteY3" fmla="*/ 295907 h 5948221"/>
              <a:gd name="connsiteX4" fmla="*/ 3863859 w 3969651"/>
              <a:gd name="connsiteY4" fmla="*/ 55612 h 5948221"/>
              <a:gd name="connsiteX5" fmla="*/ 3969651 w 3969651"/>
              <a:gd name="connsiteY5" fmla="*/ 0 h 5948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69651" h="5948221">
                <a:moveTo>
                  <a:pt x="0" y="5948221"/>
                </a:moveTo>
                <a:lnTo>
                  <a:pt x="1863" y="5698862"/>
                </a:lnTo>
                <a:cubicBezTo>
                  <a:pt x="27184" y="5017139"/>
                  <a:pt x="133214" y="4368297"/>
                  <a:pt x="320025" y="3799836"/>
                </a:cubicBezTo>
                <a:cubicBezTo>
                  <a:pt x="810579" y="2305232"/>
                  <a:pt x="2027133" y="1118138"/>
                  <a:pt x="3430486" y="295907"/>
                </a:cubicBezTo>
                <a:cubicBezTo>
                  <a:pt x="3545941" y="228312"/>
                  <a:pt x="3692079" y="146862"/>
                  <a:pt x="3863859" y="55612"/>
                </a:cubicBezTo>
                <a:lnTo>
                  <a:pt x="3969651" y="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el 1">
            <a:extLst>
              <a:ext uri="{FF2B5EF4-FFF2-40B4-BE49-F238E27FC236}">
                <a16:creationId xmlns:a16="http://schemas.microsoft.com/office/drawing/2014/main" id="{1772A385-4E42-46F5-9AE0-7FB07672BBD5}"/>
              </a:ext>
            </a:extLst>
          </p:cNvPr>
          <p:cNvSpPr>
            <a:spLocks noGrp="1"/>
          </p:cNvSpPr>
          <p:nvPr>
            <p:ph type="ctrTitle"/>
          </p:nvPr>
        </p:nvSpPr>
        <p:spPr>
          <a:xfrm>
            <a:off x="5752730" y="-1944210"/>
            <a:ext cx="6369729" cy="6560598"/>
          </a:xfrm>
        </p:spPr>
        <p:txBody>
          <a:bodyPr>
            <a:noAutofit/>
          </a:bodyPr>
          <a:lstStyle/>
          <a:p>
            <a:r>
              <a:rPr lang="de-AT" sz="3200" dirty="0">
                <a:latin typeface="+mn-lt"/>
              </a:rPr>
              <a:t>O Freunde! </a:t>
            </a:r>
            <a:br>
              <a:rPr lang="de-AT" sz="3200" dirty="0">
                <a:latin typeface="+mn-lt"/>
              </a:rPr>
            </a:br>
            <a:r>
              <a:rPr lang="de-AT" sz="3200" dirty="0">
                <a:latin typeface="+mn-lt"/>
              </a:rPr>
              <a:t>Gebt die ewige Schönheit nicht preis um vergänglicher Schönheit willen, </a:t>
            </a:r>
            <a:br>
              <a:rPr lang="de-AT" sz="3200" dirty="0">
                <a:latin typeface="+mn-lt"/>
              </a:rPr>
            </a:br>
            <a:r>
              <a:rPr lang="de-AT" sz="3200" dirty="0">
                <a:latin typeface="+mn-lt"/>
              </a:rPr>
              <a:t>und hängt euer Herz nicht an die sterbliche Welt des Staubes!</a:t>
            </a:r>
            <a:br>
              <a:rPr lang="de-AT" sz="3200" dirty="0">
                <a:latin typeface="+mn-lt"/>
              </a:rPr>
            </a:br>
            <a:br>
              <a:rPr lang="de-AT" sz="2000" dirty="0">
                <a:latin typeface="+mn-lt"/>
              </a:rPr>
            </a:br>
            <a:r>
              <a:rPr lang="de-AT" sz="1600" dirty="0" err="1">
                <a:effectLst/>
                <a:latin typeface="+mn-lt"/>
              </a:rPr>
              <a:t>Bahá'u'lláh</a:t>
            </a:r>
            <a:r>
              <a:rPr lang="de-AT" sz="1600" dirty="0">
                <a:effectLst/>
                <a:latin typeface="+mn-lt"/>
              </a:rPr>
              <a:t>, Die Verborgenen Worte</a:t>
            </a:r>
            <a:endParaRPr lang="de-AT" sz="2000" dirty="0">
              <a:effectLst/>
              <a:latin typeface="+mn-lt"/>
            </a:endParaRPr>
          </a:p>
        </p:txBody>
      </p:sp>
      <p:sp>
        <p:nvSpPr>
          <p:cNvPr id="5" name="Rechteck 4">
            <a:extLst>
              <a:ext uri="{FF2B5EF4-FFF2-40B4-BE49-F238E27FC236}">
                <a16:creationId xmlns:a16="http://schemas.microsoft.com/office/drawing/2014/main" id="{58F8CB72-BB7E-43DC-A823-E2286C9C48CE}"/>
              </a:ext>
            </a:extLst>
          </p:cNvPr>
          <p:cNvSpPr/>
          <p:nvPr/>
        </p:nvSpPr>
        <p:spPr>
          <a:xfrm>
            <a:off x="11377666" y="5934670"/>
            <a:ext cx="587020"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3</a:t>
            </a:r>
          </a:p>
        </p:txBody>
      </p:sp>
    </p:spTree>
    <p:extLst>
      <p:ext uri="{BB962C8B-B14F-4D97-AF65-F5344CB8AC3E}">
        <p14:creationId xmlns:p14="http://schemas.microsoft.com/office/powerpoint/2010/main" val="3732554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4" name="Picture 3">
            <a:extLst>
              <a:ext uri="{FF2B5EF4-FFF2-40B4-BE49-F238E27FC236}">
                <a16:creationId xmlns:a16="http://schemas.microsoft.com/office/drawing/2014/main" id="{4DB29396-F666-464C-BCF0-8EAE5F626CAB}"/>
              </a:ext>
            </a:extLst>
          </p:cNvPr>
          <p:cNvPicPr>
            <a:picLocks noChangeAspect="1"/>
          </p:cNvPicPr>
          <p:nvPr/>
        </p:nvPicPr>
        <p:blipFill rotWithShape="1">
          <a:blip r:embed="rId2"/>
          <a:srcRect l="24890" r="15999"/>
          <a:stretch/>
        </p:blipFill>
        <p:spPr>
          <a:xfrm>
            <a:off x="20" y="10"/>
            <a:ext cx="6095980" cy="6857990"/>
          </a:xfrm>
          <a:custGeom>
            <a:avLst/>
            <a:gdLst/>
            <a:ahLst/>
            <a:cxnLst/>
            <a:rect l="l" t="t" r="r" b="b"/>
            <a:pathLst>
              <a:path w="6096000" h="6858000">
                <a:moveTo>
                  <a:pt x="0" y="0"/>
                </a:moveTo>
                <a:lnTo>
                  <a:pt x="2758239" y="0"/>
                </a:lnTo>
                <a:lnTo>
                  <a:pt x="2916747" y="218181"/>
                </a:lnTo>
                <a:cubicBezTo>
                  <a:pt x="3525935" y="1023180"/>
                  <a:pt x="4281133" y="1818277"/>
                  <a:pt x="4839749" y="2631787"/>
                </a:cubicBezTo>
                <a:cubicBezTo>
                  <a:pt x="5571203" y="3696928"/>
                  <a:pt x="6122704" y="4799581"/>
                  <a:pt x="6095001" y="5672947"/>
                </a:cubicBezTo>
                <a:cubicBezTo>
                  <a:pt x="6083564" y="6040467"/>
                  <a:pt x="5972980" y="6348559"/>
                  <a:pt x="5792922" y="6612444"/>
                </a:cubicBezTo>
                <a:cubicBezTo>
                  <a:pt x="5755410" y="6667420"/>
                  <a:pt x="5714882" y="6720477"/>
                  <a:pt x="5671607" y="6771753"/>
                </a:cubicBezTo>
                <a:lnTo>
                  <a:pt x="5591643" y="6858000"/>
                </a:lnTo>
                <a:lnTo>
                  <a:pt x="0" y="6858000"/>
                </a:lnTo>
                <a:close/>
              </a:path>
            </a:pathLst>
          </a:custGeom>
        </p:spPr>
      </p:pic>
      <p:sp>
        <p:nvSpPr>
          <p:cNvPr id="11" name="Freeform: Shape 10">
            <a:extLst>
              <a:ext uri="{FF2B5EF4-FFF2-40B4-BE49-F238E27FC236}">
                <a16:creationId xmlns:a16="http://schemas.microsoft.com/office/drawing/2014/main" id="{55F5D1E8-E605-4EFC-8912-6E191F84FE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7789134">
            <a:off x="2400596" y="454890"/>
            <a:ext cx="3969651" cy="5948221"/>
          </a:xfrm>
          <a:custGeom>
            <a:avLst/>
            <a:gdLst>
              <a:gd name="connsiteX0" fmla="*/ 4594048 w 9861488"/>
              <a:gd name="connsiteY0" fmla="*/ 11458472 h 11458472"/>
              <a:gd name="connsiteX1" fmla="*/ 0 w 9861488"/>
              <a:gd name="connsiteY1" fmla="*/ 5948221 h 11458472"/>
              <a:gd name="connsiteX2" fmla="*/ 1863 w 9861488"/>
              <a:gd name="connsiteY2" fmla="*/ 5698862 h 11458472"/>
              <a:gd name="connsiteX3" fmla="*/ 320025 w 9861488"/>
              <a:gd name="connsiteY3" fmla="*/ 3799836 h 11458472"/>
              <a:gd name="connsiteX4" fmla="*/ 3430486 w 9861488"/>
              <a:gd name="connsiteY4" fmla="*/ 295907 h 11458472"/>
              <a:gd name="connsiteX5" fmla="*/ 3863859 w 9861488"/>
              <a:gd name="connsiteY5" fmla="*/ 55612 h 11458472"/>
              <a:gd name="connsiteX6" fmla="*/ 3969651 w 9861488"/>
              <a:gd name="connsiteY6" fmla="*/ 0 h 11458472"/>
              <a:gd name="connsiteX7" fmla="*/ 9861488 w 9861488"/>
              <a:gd name="connsiteY7" fmla="*/ 7066862 h 11458472"/>
              <a:gd name="connsiteX8" fmla="*/ 4594048 w 9861488"/>
              <a:gd name="connsiteY8" fmla="*/ 11458472 h 11458472"/>
              <a:gd name="connsiteX0" fmla="*/ 0 w 9861488"/>
              <a:gd name="connsiteY0" fmla="*/ 5948221 h 11549912"/>
              <a:gd name="connsiteX1" fmla="*/ 1863 w 9861488"/>
              <a:gd name="connsiteY1" fmla="*/ 5698862 h 11549912"/>
              <a:gd name="connsiteX2" fmla="*/ 320025 w 9861488"/>
              <a:gd name="connsiteY2" fmla="*/ 3799836 h 11549912"/>
              <a:gd name="connsiteX3" fmla="*/ 3430486 w 9861488"/>
              <a:gd name="connsiteY3" fmla="*/ 295907 h 11549912"/>
              <a:gd name="connsiteX4" fmla="*/ 3863859 w 9861488"/>
              <a:gd name="connsiteY4" fmla="*/ 55612 h 11549912"/>
              <a:gd name="connsiteX5" fmla="*/ 3969651 w 9861488"/>
              <a:gd name="connsiteY5" fmla="*/ 0 h 11549912"/>
              <a:gd name="connsiteX6" fmla="*/ 9861488 w 9861488"/>
              <a:gd name="connsiteY6" fmla="*/ 7066862 h 11549912"/>
              <a:gd name="connsiteX7" fmla="*/ 4685488 w 9861488"/>
              <a:gd name="connsiteY7" fmla="*/ 11549912 h 11549912"/>
              <a:gd name="connsiteX0" fmla="*/ 0 w 9861488"/>
              <a:gd name="connsiteY0" fmla="*/ 5948221 h 7066862"/>
              <a:gd name="connsiteX1" fmla="*/ 1863 w 9861488"/>
              <a:gd name="connsiteY1" fmla="*/ 5698862 h 7066862"/>
              <a:gd name="connsiteX2" fmla="*/ 320025 w 9861488"/>
              <a:gd name="connsiteY2" fmla="*/ 3799836 h 7066862"/>
              <a:gd name="connsiteX3" fmla="*/ 3430486 w 9861488"/>
              <a:gd name="connsiteY3" fmla="*/ 295907 h 7066862"/>
              <a:gd name="connsiteX4" fmla="*/ 3863859 w 9861488"/>
              <a:gd name="connsiteY4" fmla="*/ 55612 h 7066862"/>
              <a:gd name="connsiteX5" fmla="*/ 3969651 w 9861488"/>
              <a:gd name="connsiteY5" fmla="*/ 0 h 7066862"/>
              <a:gd name="connsiteX6" fmla="*/ 9861488 w 9861488"/>
              <a:gd name="connsiteY6" fmla="*/ 7066862 h 7066862"/>
              <a:gd name="connsiteX0" fmla="*/ 0 w 3969651"/>
              <a:gd name="connsiteY0" fmla="*/ 5948221 h 5948221"/>
              <a:gd name="connsiteX1" fmla="*/ 1863 w 3969651"/>
              <a:gd name="connsiteY1" fmla="*/ 5698862 h 5948221"/>
              <a:gd name="connsiteX2" fmla="*/ 320025 w 3969651"/>
              <a:gd name="connsiteY2" fmla="*/ 3799836 h 5948221"/>
              <a:gd name="connsiteX3" fmla="*/ 3430486 w 3969651"/>
              <a:gd name="connsiteY3" fmla="*/ 295907 h 5948221"/>
              <a:gd name="connsiteX4" fmla="*/ 3863859 w 3969651"/>
              <a:gd name="connsiteY4" fmla="*/ 55612 h 5948221"/>
              <a:gd name="connsiteX5" fmla="*/ 3969651 w 3969651"/>
              <a:gd name="connsiteY5" fmla="*/ 0 h 5948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69651" h="5948221">
                <a:moveTo>
                  <a:pt x="0" y="5948221"/>
                </a:moveTo>
                <a:lnTo>
                  <a:pt x="1863" y="5698862"/>
                </a:lnTo>
                <a:cubicBezTo>
                  <a:pt x="27184" y="5017139"/>
                  <a:pt x="133214" y="4368297"/>
                  <a:pt x="320025" y="3799836"/>
                </a:cubicBezTo>
                <a:cubicBezTo>
                  <a:pt x="810579" y="2305232"/>
                  <a:pt x="2027133" y="1118138"/>
                  <a:pt x="3430486" y="295907"/>
                </a:cubicBezTo>
                <a:cubicBezTo>
                  <a:pt x="3545941" y="228312"/>
                  <a:pt x="3692079" y="146862"/>
                  <a:pt x="3863859" y="55612"/>
                </a:cubicBezTo>
                <a:lnTo>
                  <a:pt x="3969651" y="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el 1">
            <a:extLst>
              <a:ext uri="{FF2B5EF4-FFF2-40B4-BE49-F238E27FC236}">
                <a16:creationId xmlns:a16="http://schemas.microsoft.com/office/drawing/2014/main" id="{1772A385-4E42-46F5-9AE0-7FB07672BBD5}"/>
              </a:ext>
            </a:extLst>
          </p:cNvPr>
          <p:cNvSpPr>
            <a:spLocks noGrp="1"/>
          </p:cNvSpPr>
          <p:nvPr>
            <p:ph type="ctrTitle"/>
          </p:nvPr>
        </p:nvSpPr>
        <p:spPr>
          <a:xfrm>
            <a:off x="5770486" y="-736848"/>
            <a:ext cx="6067888" cy="6116715"/>
          </a:xfrm>
        </p:spPr>
        <p:txBody>
          <a:bodyPr>
            <a:noAutofit/>
          </a:bodyPr>
          <a:lstStyle/>
          <a:p>
            <a:r>
              <a:rPr lang="de-AT" sz="3200" dirty="0"/>
              <a:t>O Sohn des Menschen! </a:t>
            </a:r>
            <a:br>
              <a:rPr lang="de-AT" sz="3200" dirty="0"/>
            </a:br>
            <a:r>
              <a:rPr lang="de-AT" sz="3200" dirty="0"/>
              <a:t>Ich liebte es, dich zu erschaffen, also erschuf Ich dich. Nun liebe du Mich, damit Ich deinen Namen nenne und deine Seele mit dem Geiste des Lebens erfülle.</a:t>
            </a:r>
            <a:br>
              <a:rPr lang="de-AT" sz="3200" dirty="0"/>
            </a:br>
            <a:br>
              <a:rPr lang="de-AT" sz="3200" dirty="0"/>
            </a:br>
            <a:r>
              <a:rPr lang="de-AT" sz="1800" dirty="0" err="1">
                <a:effectLst/>
              </a:rPr>
              <a:t>Bahá'u'lláh</a:t>
            </a:r>
            <a:r>
              <a:rPr lang="de-AT" sz="1800" dirty="0">
                <a:effectLst/>
              </a:rPr>
              <a:t>, Die Verborgenen Worte </a:t>
            </a:r>
            <a:endParaRPr lang="de-AT" sz="3200" dirty="0">
              <a:effectLst/>
            </a:endParaRPr>
          </a:p>
        </p:txBody>
      </p:sp>
      <p:sp>
        <p:nvSpPr>
          <p:cNvPr id="3" name="Rechteck 2">
            <a:extLst>
              <a:ext uri="{FF2B5EF4-FFF2-40B4-BE49-F238E27FC236}">
                <a16:creationId xmlns:a16="http://schemas.microsoft.com/office/drawing/2014/main" id="{9DDA06E7-5788-4C85-9FF2-10F93A41811E}"/>
              </a:ext>
            </a:extLst>
          </p:cNvPr>
          <p:cNvSpPr/>
          <p:nvPr/>
        </p:nvSpPr>
        <p:spPr>
          <a:xfrm>
            <a:off x="11359910" y="5934670"/>
            <a:ext cx="587020"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4</a:t>
            </a:r>
          </a:p>
        </p:txBody>
      </p:sp>
    </p:spTree>
    <p:extLst>
      <p:ext uri="{BB962C8B-B14F-4D97-AF65-F5344CB8AC3E}">
        <p14:creationId xmlns:p14="http://schemas.microsoft.com/office/powerpoint/2010/main" val="2286119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4" name="Picture 3">
            <a:extLst>
              <a:ext uri="{FF2B5EF4-FFF2-40B4-BE49-F238E27FC236}">
                <a16:creationId xmlns:a16="http://schemas.microsoft.com/office/drawing/2014/main" id="{4DB29396-F666-464C-BCF0-8EAE5F626CAB}"/>
              </a:ext>
            </a:extLst>
          </p:cNvPr>
          <p:cNvPicPr>
            <a:picLocks noChangeAspect="1"/>
          </p:cNvPicPr>
          <p:nvPr/>
        </p:nvPicPr>
        <p:blipFill rotWithShape="1">
          <a:blip r:embed="rId2"/>
          <a:srcRect l="24890" r="15999"/>
          <a:stretch/>
        </p:blipFill>
        <p:spPr>
          <a:xfrm>
            <a:off x="20" y="10"/>
            <a:ext cx="6095980" cy="6857990"/>
          </a:xfrm>
          <a:custGeom>
            <a:avLst/>
            <a:gdLst/>
            <a:ahLst/>
            <a:cxnLst/>
            <a:rect l="l" t="t" r="r" b="b"/>
            <a:pathLst>
              <a:path w="6096000" h="6858000">
                <a:moveTo>
                  <a:pt x="0" y="0"/>
                </a:moveTo>
                <a:lnTo>
                  <a:pt x="2758239" y="0"/>
                </a:lnTo>
                <a:lnTo>
                  <a:pt x="2916747" y="218181"/>
                </a:lnTo>
                <a:cubicBezTo>
                  <a:pt x="3525935" y="1023180"/>
                  <a:pt x="4281133" y="1818277"/>
                  <a:pt x="4839749" y="2631787"/>
                </a:cubicBezTo>
                <a:cubicBezTo>
                  <a:pt x="5571203" y="3696928"/>
                  <a:pt x="6122704" y="4799581"/>
                  <a:pt x="6095001" y="5672947"/>
                </a:cubicBezTo>
                <a:cubicBezTo>
                  <a:pt x="6083564" y="6040467"/>
                  <a:pt x="5972980" y="6348559"/>
                  <a:pt x="5792922" y="6612444"/>
                </a:cubicBezTo>
                <a:cubicBezTo>
                  <a:pt x="5755410" y="6667420"/>
                  <a:pt x="5714882" y="6720477"/>
                  <a:pt x="5671607" y="6771753"/>
                </a:cubicBezTo>
                <a:lnTo>
                  <a:pt x="5591643" y="6858000"/>
                </a:lnTo>
                <a:lnTo>
                  <a:pt x="0" y="6858000"/>
                </a:lnTo>
                <a:close/>
              </a:path>
            </a:pathLst>
          </a:custGeom>
        </p:spPr>
      </p:pic>
      <p:sp>
        <p:nvSpPr>
          <p:cNvPr id="11" name="Freeform: Shape 10">
            <a:extLst>
              <a:ext uri="{FF2B5EF4-FFF2-40B4-BE49-F238E27FC236}">
                <a16:creationId xmlns:a16="http://schemas.microsoft.com/office/drawing/2014/main" id="{55F5D1E8-E605-4EFC-8912-6E191F84FE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7789134">
            <a:off x="2400596" y="454890"/>
            <a:ext cx="3969651" cy="5948221"/>
          </a:xfrm>
          <a:custGeom>
            <a:avLst/>
            <a:gdLst>
              <a:gd name="connsiteX0" fmla="*/ 4594048 w 9861488"/>
              <a:gd name="connsiteY0" fmla="*/ 11458472 h 11458472"/>
              <a:gd name="connsiteX1" fmla="*/ 0 w 9861488"/>
              <a:gd name="connsiteY1" fmla="*/ 5948221 h 11458472"/>
              <a:gd name="connsiteX2" fmla="*/ 1863 w 9861488"/>
              <a:gd name="connsiteY2" fmla="*/ 5698862 h 11458472"/>
              <a:gd name="connsiteX3" fmla="*/ 320025 w 9861488"/>
              <a:gd name="connsiteY3" fmla="*/ 3799836 h 11458472"/>
              <a:gd name="connsiteX4" fmla="*/ 3430486 w 9861488"/>
              <a:gd name="connsiteY4" fmla="*/ 295907 h 11458472"/>
              <a:gd name="connsiteX5" fmla="*/ 3863859 w 9861488"/>
              <a:gd name="connsiteY5" fmla="*/ 55612 h 11458472"/>
              <a:gd name="connsiteX6" fmla="*/ 3969651 w 9861488"/>
              <a:gd name="connsiteY6" fmla="*/ 0 h 11458472"/>
              <a:gd name="connsiteX7" fmla="*/ 9861488 w 9861488"/>
              <a:gd name="connsiteY7" fmla="*/ 7066862 h 11458472"/>
              <a:gd name="connsiteX8" fmla="*/ 4594048 w 9861488"/>
              <a:gd name="connsiteY8" fmla="*/ 11458472 h 11458472"/>
              <a:gd name="connsiteX0" fmla="*/ 0 w 9861488"/>
              <a:gd name="connsiteY0" fmla="*/ 5948221 h 11549912"/>
              <a:gd name="connsiteX1" fmla="*/ 1863 w 9861488"/>
              <a:gd name="connsiteY1" fmla="*/ 5698862 h 11549912"/>
              <a:gd name="connsiteX2" fmla="*/ 320025 w 9861488"/>
              <a:gd name="connsiteY2" fmla="*/ 3799836 h 11549912"/>
              <a:gd name="connsiteX3" fmla="*/ 3430486 w 9861488"/>
              <a:gd name="connsiteY3" fmla="*/ 295907 h 11549912"/>
              <a:gd name="connsiteX4" fmla="*/ 3863859 w 9861488"/>
              <a:gd name="connsiteY4" fmla="*/ 55612 h 11549912"/>
              <a:gd name="connsiteX5" fmla="*/ 3969651 w 9861488"/>
              <a:gd name="connsiteY5" fmla="*/ 0 h 11549912"/>
              <a:gd name="connsiteX6" fmla="*/ 9861488 w 9861488"/>
              <a:gd name="connsiteY6" fmla="*/ 7066862 h 11549912"/>
              <a:gd name="connsiteX7" fmla="*/ 4685488 w 9861488"/>
              <a:gd name="connsiteY7" fmla="*/ 11549912 h 11549912"/>
              <a:gd name="connsiteX0" fmla="*/ 0 w 9861488"/>
              <a:gd name="connsiteY0" fmla="*/ 5948221 h 7066862"/>
              <a:gd name="connsiteX1" fmla="*/ 1863 w 9861488"/>
              <a:gd name="connsiteY1" fmla="*/ 5698862 h 7066862"/>
              <a:gd name="connsiteX2" fmla="*/ 320025 w 9861488"/>
              <a:gd name="connsiteY2" fmla="*/ 3799836 h 7066862"/>
              <a:gd name="connsiteX3" fmla="*/ 3430486 w 9861488"/>
              <a:gd name="connsiteY3" fmla="*/ 295907 h 7066862"/>
              <a:gd name="connsiteX4" fmla="*/ 3863859 w 9861488"/>
              <a:gd name="connsiteY4" fmla="*/ 55612 h 7066862"/>
              <a:gd name="connsiteX5" fmla="*/ 3969651 w 9861488"/>
              <a:gd name="connsiteY5" fmla="*/ 0 h 7066862"/>
              <a:gd name="connsiteX6" fmla="*/ 9861488 w 9861488"/>
              <a:gd name="connsiteY6" fmla="*/ 7066862 h 7066862"/>
              <a:gd name="connsiteX0" fmla="*/ 0 w 3969651"/>
              <a:gd name="connsiteY0" fmla="*/ 5948221 h 5948221"/>
              <a:gd name="connsiteX1" fmla="*/ 1863 w 3969651"/>
              <a:gd name="connsiteY1" fmla="*/ 5698862 h 5948221"/>
              <a:gd name="connsiteX2" fmla="*/ 320025 w 3969651"/>
              <a:gd name="connsiteY2" fmla="*/ 3799836 h 5948221"/>
              <a:gd name="connsiteX3" fmla="*/ 3430486 w 3969651"/>
              <a:gd name="connsiteY3" fmla="*/ 295907 h 5948221"/>
              <a:gd name="connsiteX4" fmla="*/ 3863859 w 3969651"/>
              <a:gd name="connsiteY4" fmla="*/ 55612 h 5948221"/>
              <a:gd name="connsiteX5" fmla="*/ 3969651 w 3969651"/>
              <a:gd name="connsiteY5" fmla="*/ 0 h 5948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69651" h="5948221">
                <a:moveTo>
                  <a:pt x="0" y="5948221"/>
                </a:moveTo>
                <a:lnTo>
                  <a:pt x="1863" y="5698862"/>
                </a:lnTo>
                <a:cubicBezTo>
                  <a:pt x="27184" y="5017139"/>
                  <a:pt x="133214" y="4368297"/>
                  <a:pt x="320025" y="3799836"/>
                </a:cubicBezTo>
                <a:cubicBezTo>
                  <a:pt x="810579" y="2305232"/>
                  <a:pt x="2027133" y="1118138"/>
                  <a:pt x="3430486" y="295907"/>
                </a:cubicBezTo>
                <a:cubicBezTo>
                  <a:pt x="3545941" y="228312"/>
                  <a:pt x="3692079" y="146862"/>
                  <a:pt x="3863859" y="55612"/>
                </a:cubicBezTo>
                <a:lnTo>
                  <a:pt x="3969651" y="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el 1">
            <a:extLst>
              <a:ext uri="{FF2B5EF4-FFF2-40B4-BE49-F238E27FC236}">
                <a16:creationId xmlns:a16="http://schemas.microsoft.com/office/drawing/2014/main" id="{1772A385-4E42-46F5-9AE0-7FB07672BBD5}"/>
              </a:ext>
            </a:extLst>
          </p:cNvPr>
          <p:cNvSpPr>
            <a:spLocks noGrp="1"/>
          </p:cNvSpPr>
          <p:nvPr>
            <p:ph type="ctrTitle"/>
          </p:nvPr>
        </p:nvSpPr>
        <p:spPr>
          <a:xfrm>
            <a:off x="5690587" y="-905522"/>
            <a:ext cx="6067888" cy="6116715"/>
          </a:xfrm>
        </p:spPr>
        <p:txBody>
          <a:bodyPr>
            <a:noAutofit/>
          </a:bodyPr>
          <a:lstStyle/>
          <a:p>
            <a:r>
              <a:rPr lang="de-AT" sz="2800" dirty="0">
                <a:latin typeface="+mn-lt"/>
              </a:rPr>
              <a:t>Das unvollkommene Auge sieht Unvollkommenheiten. </a:t>
            </a:r>
            <a:br>
              <a:rPr lang="de-AT" sz="2800" dirty="0">
                <a:latin typeface="+mn-lt"/>
              </a:rPr>
            </a:br>
            <a:r>
              <a:rPr lang="de-AT" sz="2800" dirty="0">
                <a:latin typeface="+mn-lt"/>
              </a:rPr>
              <a:t>Das fehlerbedeckende Auge aber schaut auf den Schöpfer der Seelen. </a:t>
            </a:r>
            <a:br>
              <a:rPr lang="de-AT" sz="2800" dirty="0">
                <a:latin typeface="+mn-lt"/>
              </a:rPr>
            </a:br>
            <a:r>
              <a:rPr lang="de-AT" sz="2800" dirty="0">
                <a:latin typeface="+mn-lt"/>
              </a:rPr>
              <a:t>Er erschuf sie, erzieht und versorgt sie, verleiht ihnen Fähigkeiten und Leben, Gesicht und Gehör. Darum sind sie die Zeichen seiner Größe. </a:t>
            </a:r>
            <a:br>
              <a:rPr lang="de-AT" sz="3200" dirty="0">
                <a:latin typeface="+mn-lt"/>
              </a:rPr>
            </a:br>
            <a:br>
              <a:rPr lang="de-AT" sz="3200" dirty="0">
                <a:latin typeface="+mn-lt"/>
              </a:rPr>
            </a:br>
            <a:r>
              <a:rPr lang="de-AT" sz="2000" dirty="0">
                <a:effectLst/>
                <a:latin typeface="+mn-lt"/>
              </a:rPr>
              <a:t>Abdul'l-Bahá, in: Göttliche Lebenskunst</a:t>
            </a:r>
            <a:endParaRPr lang="de-AT" sz="3200" dirty="0">
              <a:effectLst/>
              <a:latin typeface="+mn-lt"/>
            </a:endParaRPr>
          </a:p>
        </p:txBody>
      </p:sp>
      <p:sp>
        <p:nvSpPr>
          <p:cNvPr id="3" name="Rechteck 2">
            <a:extLst>
              <a:ext uri="{FF2B5EF4-FFF2-40B4-BE49-F238E27FC236}">
                <a16:creationId xmlns:a16="http://schemas.microsoft.com/office/drawing/2014/main" id="{57624C31-4127-4C47-A1D2-85C97540CAE7}"/>
              </a:ext>
            </a:extLst>
          </p:cNvPr>
          <p:cNvSpPr/>
          <p:nvPr/>
        </p:nvSpPr>
        <p:spPr>
          <a:xfrm>
            <a:off x="11413177" y="5934670"/>
            <a:ext cx="587020"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5</a:t>
            </a:r>
          </a:p>
        </p:txBody>
      </p:sp>
    </p:spTree>
    <p:extLst>
      <p:ext uri="{BB962C8B-B14F-4D97-AF65-F5344CB8AC3E}">
        <p14:creationId xmlns:p14="http://schemas.microsoft.com/office/powerpoint/2010/main" val="2063821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4" name="Picture 3">
            <a:extLst>
              <a:ext uri="{FF2B5EF4-FFF2-40B4-BE49-F238E27FC236}">
                <a16:creationId xmlns:a16="http://schemas.microsoft.com/office/drawing/2014/main" id="{4DB29396-F666-464C-BCF0-8EAE5F626CAB}"/>
              </a:ext>
            </a:extLst>
          </p:cNvPr>
          <p:cNvPicPr>
            <a:picLocks noChangeAspect="1"/>
          </p:cNvPicPr>
          <p:nvPr/>
        </p:nvPicPr>
        <p:blipFill rotWithShape="1">
          <a:blip r:embed="rId2"/>
          <a:srcRect l="24890" r="15999"/>
          <a:stretch/>
        </p:blipFill>
        <p:spPr>
          <a:xfrm>
            <a:off x="20" y="10"/>
            <a:ext cx="6095980" cy="6857990"/>
          </a:xfrm>
          <a:custGeom>
            <a:avLst/>
            <a:gdLst/>
            <a:ahLst/>
            <a:cxnLst/>
            <a:rect l="l" t="t" r="r" b="b"/>
            <a:pathLst>
              <a:path w="6096000" h="6858000">
                <a:moveTo>
                  <a:pt x="0" y="0"/>
                </a:moveTo>
                <a:lnTo>
                  <a:pt x="2758239" y="0"/>
                </a:lnTo>
                <a:lnTo>
                  <a:pt x="2916747" y="218181"/>
                </a:lnTo>
                <a:cubicBezTo>
                  <a:pt x="3525935" y="1023180"/>
                  <a:pt x="4281133" y="1818277"/>
                  <a:pt x="4839749" y="2631787"/>
                </a:cubicBezTo>
                <a:cubicBezTo>
                  <a:pt x="5571203" y="3696928"/>
                  <a:pt x="6122704" y="4799581"/>
                  <a:pt x="6095001" y="5672947"/>
                </a:cubicBezTo>
                <a:cubicBezTo>
                  <a:pt x="6083564" y="6040467"/>
                  <a:pt x="5972980" y="6348559"/>
                  <a:pt x="5792922" y="6612444"/>
                </a:cubicBezTo>
                <a:cubicBezTo>
                  <a:pt x="5755410" y="6667420"/>
                  <a:pt x="5714882" y="6720477"/>
                  <a:pt x="5671607" y="6771753"/>
                </a:cubicBezTo>
                <a:lnTo>
                  <a:pt x="5591643" y="6858000"/>
                </a:lnTo>
                <a:lnTo>
                  <a:pt x="0" y="6858000"/>
                </a:lnTo>
                <a:close/>
              </a:path>
            </a:pathLst>
          </a:custGeom>
        </p:spPr>
      </p:pic>
      <p:sp>
        <p:nvSpPr>
          <p:cNvPr id="11" name="Freeform: Shape 10">
            <a:extLst>
              <a:ext uri="{FF2B5EF4-FFF2-40B4-BE49-F238E27FC236}">
                <a16:creationId xmlns:a16="http://schemas.microsoft.com/office/drawing/2014/main" id="{55F5D1E8-E605-4EFC-8912-6E191F84FE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7789134">
            <a:off x="2400596" y="454890"/>
            <a:ext cx="3969651" cy="5948221"/>
          </a:xfrm>
          <a:custGeom>
            <a:avLst/>
            <a:gdLst>
              <a:gd name="connsiteX0" fmla="*/ 4594048 w 9861488"/>
              <a:gd name="connsiteY0" fmla="*/ 11458472 h 11458472"/>
              <a:gd name="connsiteX1" fmla="*/ 0 w 9861488"/>
              <a:gd name="connsiteY1" fmla="*/ 5948221 h 11458472"/>
              <a:gd name="connsiteX2" fmla="*/ 1863 w 9861488"/>
              <a:gd name="connsiteY2" fmla="*/ 5698862 h 11458472"/>
              <a:gd name="connsiteX3" fmla="*/ 320025 w 9861488"/>
              <a:gd name="connsiteY3" fmla="*/ 3799836 h 11458472"/>
              <a:gd name="connsiteX4" fmla="*/ 3430486 w 9861488"/>
              <a:gd name="connsiteY4" fmla="*/ 295907 h 11458472"/>
              <a:gd name="connsiteX5" fmla="*/ 3863859 w 9861488"/>
              <a:gd name="connsiteY5" fmla="*/ 55612 h 11458472"/>
              <a:gd name="connsiteX6" fmla="*/ 3969651 w 9861488"/>
              <a:gd name="connsiteY6" fmla="*/ 0 h 11458472"/>
              <a:gd name="connsiteX7" fmla="*/ 9861488 w 9861488"/>
              <a:gd name="connsiteY7" fmla="*/ 7066862 h 11458472"/>
              <a:gd name="connsiteX8" fmla="*/ 4594048 w 9861488"/>
              <a:gd name="connsiteY8" fmla="*/ 11458472 h 11458472"/>
              <a:gd name="connsiteX0" fmla="*/ 0 w 9861488"/>
              <a:gd name="connsiteY0" fmla="*/ 5948221 h 11549912"/>
              <a:gd name="connsiteX1" fmla="*/ 1863 w 9861488"/>
              <a:gd name="connsiteY1" fmla="*/ 5698862 h 11549912"/>
              <a:gd name="connsiteX2" fmla="*/ 320025 w 9861488"/>
              <a:gd name="connsiteY2" fmla="*/ 3799836 h 11549912"/>
              <a:gd name="connsiteX3" fmla="*/ 3430486 w 9861488"/>
              <a:gd name="connsiteY3" fmla="*/ 295907 h 11549912"/>
              <a:gd name="connsiteX4" fmla="*/ 3863859 w 9861488"/>
              <a:gd name="connsiteY4" fmla="*/ 55612 h 11549912"/>
              <a:gd name="connsiteX5" fmla="*/ 3969651 w 9861488"/>
              <a:gd name="connsiteY5" fmla="*/ 0 h 11549912"/>
              <a:gd name="connsiteX6" fmla="*/ 9861488 w 9861488"/>
              <a:gd name="connsiteY6" fmla="*/ 7066862 h 11549912"/>
              <a:gd name="connsiteX7" fmla="*/ 4685488 w 9861488"/>
              <a:gd name="connsiteY7" fmla="*/ 11549912 h 11549912"/>
              <a:gd name="connsiteX0" fmla="*/ 0 w 9861488"/>
              <a:gd name="connsiteY0" fmla="*/ 5948221 h 7066862"/>
              <a:gd name="connsiteX1" fmla="*/ 1863 w 9861488"/>
              <a:gd name="connsiteY1" fmla="*/ 5698862 h 7066862"/>
              <a:gd name="connsiteX2" fmla="*/ 320025 w 9861488"/>
              <a:gd name="connsiteY2" fmla="*/ 3799836 h 7066862"/>
              <a:gd name="connsiteX3" fmla="*/ 3430486 w 9861488"/>
              <a:gd name="connsiteY3" fmla="*/ 295907 h 7066862"/>
              <a:gd name="connsiteX4" fmla="*/ 3863859 w 9861488"/>
              <a:gd name="connsiteY4" fmla="*/ 55612 h 7066862"/>
              <a:gd name="connsiteX5" fmla="*/ 3969651 w 9861488"/>
              <a:gd name="connsiteY5" fmla="*/ 0 h 7066862"/>
              <a:gd name="connsiteX6" fmla="*/ 9861488 w 9861488"/>
              <a:gd name="connsiteY6" fmla="*/ 7066862 h 7066862"/>
              <a:gd name="connsiteX0" fmla="*/ 0 w 3969651"/>
              <a:gd name="connsiteY0" fmla="*/ 5948221 h 5948221"/>
              <a:gd name="connsiteX1" fmla="*/ 1863 w 3969651"/>
              <a:gd name="connsiteY1" fmla="*/ 5698862 h 5948221"/>
              <a:gd name="connsiteX2" fmla="*/ 320025 w 3969651"/>
              <a:gd name="connsiteY2" fmla="*/ 3799836 h 5948221"/>
              <a:gd name="connsiteX3" fmla="*/ 3430486 w 3969651"/>
              <a:gd name="connsiteY3" fmla="*/ 295907 h 5948221"/>
              <a:gd name="connsiteX4" fmla="*/ 3863859 w 3969651"/>
              <a:gd name="connsiteY4" fmla="*/ 55612 h 5948221"/>
              <a:gd name="connsiteX5" fmla="*/ 3969651 w 3969651"/>
              <a:gd name="connsiteY5" fmla="*/ 0 h 5948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69651" h="5948221">
                <a:moveTo>
                  <a:pt x="0" y="5948221"/>
                </a:moveTo>
                <a:lnTo>
                  <a:pt x="1863" y="5698862"/>
                </a:lnTo>
                <a:cubicBezTo>
                  <a:pt x="27184" y="5017139"/>
                  <a:pt x="133214" y="4368297"/>
                  <a:pt x="320025" y="3799836"/>
                </a:cubicBezTo>
                <a:cubicBezTo>
                  <a:pt x="810579" y="2305232"/>
                  <a:pt x="2027133" y="1118138"/>
                  <a:pt x="3430486" y="295907"/>
                </a:cubicBezTo>
                <a:cubicBezTo>
                  <a:pt x="3545941" y="228312"/>
                  <a:pt x="3692079" y="146862"/>
                  <a:pt x="3863859" y="55612"/>
                </a:cubicBezTo>
                <a:lnTo>
                  <a:pt x="3969651" y="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el 1">
            <a:extLst>
              <a:ext uri="{FF2B5EF4-FFF2-40B4-BE49-F238E27FC236}">
                <a16:creationId xmlns:a16="http://schemas.microsoft.com/office/drawing/2014/main" id="{1772A385-4E42-46F5-9AE0-7FB07672BBD5}"/>
              </a:ext>
            </a:extLst>
          </p:cNvPr>
          <p:cNvSpPr>
            <a:spLocks noGrp="1"/>
          </p:cNvSpPr>
          <p:nvPr>
            <p:ph type="ctrTitle"/>
          </p:nvPr>
        </p:nvSpPr>
        <p:spPr>
          <a:xfrm>
            <a:off x="6027938" y="1109707"/>
            <a:ext cx="5872578" cy="4598634"/>
          </a:xfrm>
        </p:spPr>
        <p:txBody>
          <a:bodyPr>
            <a:noAutofit/>
          </a:bodyPr>
          <a:lstStyle/>
          <a:p>
            <a:r>
              <a:rPr lang="de-AT" sz="2800" dirty="0">
                <a:effectLst/>
                <a:latin typeface="+mn-lt"/>
              </a:rPr>
              <a:t>O Du mitleidvoller Gott! </a:t>
            </a:r>
            <a:br>
              <a:rPr lang="de-AT" sz="2800" dirty="0">
                <a:effectLst/>
                <a:latin typeface="+mn-lt"/>
              </a:rPr>
            </a:br>
            <a:r>
              <a:rPr lang="de-AT" sz="2800" dirty="0">
                <a:effectLst/>
                <a:latin typeface="+mn-lt"/>
              </a:rPr>
              <a:t>Schenke mir ein Herz, das wie ein Glas erleuchtet werde mit Deiner Liebe Licht, und verleihe mir Gedanken, die diese Welt durch die Ausgießungen himmlischer Gnade in einen Rosengarten verwandeln.</a:t>
            </a:r>
            <a:br>
              <a:rPr lang="de-AT" sz="2800" dirty="0">
                <a:effectLst/>
                <a:latin typeface="+mn-lt"/>
              </a:rPr>
            </a:br>
            <a:r>
              <a:rPr lang="de-AT" sz="2800" dirty="0">
                <a:effectLst/>
                <a:latin typeface="+mn-lt"/>
              </a:rPr>
              <a:t>Du bist der Mitleidvolle, der Barmherzige. </a:t>
            </a:r>
            <a:br>
              <a:rPr lang="de-AT" sz="2800" dirty="0">
                <a:effectLst/>
                <a:latin typeface="+mn-lt"/>
              </a:rPr>
            </a:br>
            <a:r>
              <a:rPr lang="de-AT" sz="2800" dirty="0">
                <a:effectLst/>
                <a:latin typeface="+mn-lt"/>
              </a:rPr>
              <a:t>Du bist der große wohltätige Gott.</a:t>
            </a:r>
            <a:br>
              <a:rPr lang="de-AT" sz="2000" dirty="0">
                <a:effectLst/>
                <a:latin typeface="+mn-lt"/>
              </a:rPr>
            </a:br>
            <a:r>
              <a:rPr lang="de-AT" sz="1400" dirty="0">
                <a:effectLst/>
                <a:latin typeface="+mn-lt"/>
              </a:rPr>
              <a:t>‘Abdu’l-Bahá</a:t>
            </a:r>
            <a:endParaRPr lang="de-AT" sz="2000" dirty="0">
              <a:effectLst/>
              <a:latin typeface="+mn-lt"/>
            </a:endParaRPr>
          </a:p>
        </p:txBody>
      </p:sp>
      <p:sp>
        <p:nvSpPr>
          <p:cNvPr id="3" name="Rechteck 2">
            <a:extLst>
              <a:ext uri="{FF2B5EF4-FFF2-40B4-BE49-F238E27FC236}">
                <a16:creationId xmlns:a16="http://schemas.microsoft.com/office/drawing/2014/main" id="{48207CF3-EF43-4EDA-AC00-F72F59EAF133}"/>
              </a:ext>
            </a:extLst>
          </p:cNvPr>
          <p:cNvSpPr/>
          <p:nvPr/>
        </p:nvSpPr>
        <p:spPr>
          <a:xfrm>
            <a:off x="11501953" y="5934670"/>
            <a:ext cx="587020"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6</a:t>
            </a:r>
          </a:p>
        </p:txBody>
      </p:sp>
    </p:spTree>
    <p:extLst>
      <p:ext uri="{BB962C8B-B14F-4D97-AF65-F5344CB8AC3E}">
        <p14:creationId xmlns:p14="http://schemas.microsoft.com/office/powerpoint/2010/main" val="54011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4" name="Picture 3">
            <a:extLst>
              <a:ext uri="{FF2B5EF4-FFF2-40B4-BE49-F238E27FC236}">
                <a16:creationId xmlns:a16="http://schemas.microsoft.com/office/drawing/2014/main" id="{4DB29396-F666-464C-BCF0-8EAE5F626CAB}"/>
              </a:ext>
            </a:extLst>
          </p:cNvPr>
          <p:cNvPicPr>
            <a:picLocks noChangeAspect="1"/>
          </p:cNvPicPr>
          <p:nvPr/>
        </p:nvPicPr>
        <p:blipFill rotWithShape="1">
          <a:blip r:embed="rId2"/>
          <a:srcRect l="24890" r="15999"/>
          <a:stretch/>
        </p:blipFill>
        <p:spPr>
          <a:xfrm>
            <a:off x="20" y="10"/>
            <a:ext cx="6095980" cy="6857990"/>
          </a:xfrm>
          <a:custGeom>
            <a:avLst/>
            <a:gdLst/>
            <a:ahLst/>
            <a:cxnLst/>
            <a:rect l="l" t="t" r="r" b="b"/>
            <a:pathLst>
              <a:path w="6096000" h="6858000">
                <a:moveTo>
                  <a:pt x="0" y="0"/>
                </a:moveTo>
                <a:lnTo>
                  <a:pt x="2758239" y="0"/>
                </a:lnTo>
                <a:lnTo>
                  <a:pt x="2916747" y="218181"/>
                </a:lnTo>
                <a:cubicBezTo>
                  <a:pt x="3525935" y="1023180"/>
                  <a:pt x="4281133" y="1818277"/>
                  <a:pt x="4839749" y="2631787"/>
                </a:cubicBezTo>
                <a:cubicBezTo>
                  <a:pt x="5571203" y="3696928"/>
                  <a:pt x="6122704" y="4799581"/>
                  <a:pt x="6095001" y="5672947"/>
                </a:cubicBezTo>
                <a:cubicBezTo>
                  <a:pt x="6083564" y="6040467"/>
                  <a:pt x="5972980" y="6348559"/>
                  <a:pt x="5792922" y="6612444"/>
                </a:cubicBezTo>
                <a:cubicBezTo>
                  <a:pt x="5755410" y="6667420"/>
                  <a:pt x="5714882" y="6720477"/>
                  <a:pt x="5671607" y="6771753"/>
                </a:cubicBezTo>
                <a:lnTo>
                  <a:pt x="5591643" y="6858000"/>
                </a:lnTo>
                <a:lnTo>
                  <a:pt x="0" y="6858000"/>
                </a:lnTo>
                <a:close/>
              </a:path>
            </a:pathLst>
          </a:custGeom>
        </p:spPr>
      </p:pic>
      <p:sp>
        <p:nvSpPr>
          <p:cNvPr id="11" name="Freeform: Shape 10">
            <a:extLst>
              <a:ext uri="{FF2B5EF4-FFF2-40B4-BE49-F238E27FC236}">
                <a16:creationId xmlns:a16="http://schemas.microsoft.com/office/drawing/2014/main" id="{55F5D1E8-E605-4EFC-8912-6E191F84FE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7789134">
            <a:off x="2400596" y="454890"/>
            <a:ext cx="3969651" cy="5948221"/>
          </a:xfrm>
          <a:custGeom>
            <a:avLst/>
            <a:gdLst>
              <a:gd name="connsiteX0" fmla="*/ 4594048 w 9861488"/>
              <a:gd name="connsiteY0" fmla="*/ 11458472 h 11458472"/>
              <a:gd name="connsiteX1" fmla="*/ 0 w 9861488"/>
              <a:gd name="connsiteY1" fmla="*/ 5948221 h 11458472"/>
              <a:gd name="connsiteX2" fmla="*/ 1863 w 9861488"/>
              <a:gd name="connsiteY2" fmla="*/ 5698862 h 11458472"/>
              <a:gd name="connsiteX3" fmla="*/ 320025 w 9861488"/>
              <a:gd name="connsiteY3" fmla="*/ 3799836 h 11458472"/>
              <a:gd name="connsiteX4" fmla="*/ 3430486 w 9861488"/>
              <a:gd name="connsiteY4" fmla="*/ 295907 h 11458472"/>
              <a:gd name="connsiteX5" fmla="*/ 3863859 w 9861488"/>
              <a:gd name="connsiteY5" fmla="*/ 55612 h 11458472"/>
              <a:gd name="connsiteX6" fmla="*/ 3969651 w 9861488"/>
              <a:gd name="connsiteY6" fmla="*/ 0 h 11458472"/>
              <a:gd name="connsiteX7" fmla="*/ 9861488 w 9861488"/>
              <a:gd name="connsiteY7" fmla="*/ 7066862 h 11458472"/>
              <a:gd name="connsiteX8" fmla="*/ 4594048 w 9861488"/>
              <a:gd name="connsiteY8" fmla="*/ 11458472 h 11458472"/>
              <a:gd name="connsiteX0" fmla="*/ 0 w 9861488"/>
              <a:gd name="connsiteY0" fmla="*/ 5948221 h 11549912"/>
              <a:gd name="connsiteX1" fmla="*/ 1863 w 9861488"/>
              <a:gd name="connsiteY1" fmla="*/ 5698862 h 11549912"/>
              <a:gd name="connsiteX2" fmla="*/ 320025 w 9861488"/>
              <a:gd name="connsiteY2" fmla="*/ 3799836 h 11549912"/>
              <a:gd name="connsiteX3" fmla="*/ 3430486 w 9861488"/>
              <a:gd name="connsiteY3" fmla="*/ 295907 h 11549912"/>
              <a:gd name="connsiteX4" fmla="*/ 3863859 w 9861488"/>
              <a:gd name="connsiteY4" fmla="*/ 55612 h 11549912"/>
              <a:gd name="connsiteX5" fmla="*/ 3969651 w 9861488"/>
              <a:gd name="connsiteY5" fmla="*/ 0 h 11549912"/>
              <a:gd name="connsiteX6" fmla="*/ 9861488 w 9861488"/>
              <a:gd name="connsiteY6" fmla="*/ 7066862 h 11549912"/>
              <a:gd name="connsiteX7" fmla="*/ 4685488 w 9861488"/>
              <a:gd name="connsiteY7" fmla="*/ 11549912 h 11549912"/>
              <a:gd name="connsiteX0" fmla="*/ 0 w 9861488"/>
              <a:gd name="connsiteY0" fmla="*/ 5948221 h 7066862"/>
              <a:gd name="connsiteX1" fmla="*/ 1863 w 9861488"/>
              <a:gd name="connsiteY1" fmla="*/ 5698862 h 7066862"/>
              <a:gd name="connsiteX2" fmla="*/ 320025 w 9861488"/>
              <a:gd name="connsiteY2" fmla="*/ 3799836 h 7066862"/>
              <a:gd name="connsiteX3" fmla="*/ 3430486 w 9861488"/>
              <a:gd name="connsiteY3" fmla="*/ 295907 h 7066862"/>
              <a:gd name="connsiteX4" fmla="*/ 3863859 w 9861488"/>
              <a:gd name="connsiteY4" fmla="*/ 55612 h 7066862"/>
              <a:gd name="connsiteX5" fmla="*/ 3969651 w 9861488"/>
              <a:gd name="connsiteY5" fmla="*/ 0 h 7066862"/>
              <a:gd name="connsiteX6" fmla="*/ 9861488 w 9861488"/>
              <a:gd name="connsiteY6" fmla="*/ 7066862 h 7066862"/>
              <a:gd name="connsiteX0" fmla="*/ 0 w 3969651"/>
              <a:gd name="connsiteY0" fmla="*/ 5948221 h 5948221"/>
              <a:gd name="connsiteX1" fmla="*/ 1863 w 3969651"/>
              <a:gd name="connsiteY1" fmla="*/ 5698862 h 5948221"/>
              <a:gd name="connsiteX2" fmla="*/ 320025 w 3969651"/>
              <a:gd name="connsiteY2" fmla="*/ 3799836 h 5948221"/>
              <a:gd name="connsiteX3" fmla="*/ 3430486 w 3969651"/>
              <a:gd name="connsiteY3" fmla="*/ 295907 h 5948221"/>
              <a:gd name="connsiteX4" fmla="*/ 3863859 w 3969651"/>
              <a:gd name="connsiteY4" fmla="*/ 55612 h 5948221"/>
              <a:gd name="connsiteX5" fmla="*/ 3969651 w 3969651"/>
              <a:gd name="connsiteY5" fmla="*/ 0 h 5948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69651" h="5948221">
                <a:moveTo>
                  <a:pt x="0" y="5948221"/>
                </a:moveTo>
                <a:lnTo>
                  <a:pt x="1863" y="5698862"/>
                </a:lnTo>
                <a:cubicBezTo>
                  <a:pt x="27184" y="5017139"/>
                  <a:pt x="133214" y="4368297"/>
                  <a:pt x="320025" y="3799836"/>
                </a:cubicBezTo>
                <a:cubicBezTo>
                  <a:pt x="810579" y="2305232"/>
                  <a:pt x="2027133" y="1118138"/>
                  <a:pt x="3430486" y="295907"/>
                </a:cubicBezTo>
                <a:cubicBezTo>
                  <a:pt x="3545941" y="228312"/>
                  <a:pt x="3692079" y="146862"/>
                  <a:pt x="3863859" y="55612"/>
                </a:cubicBezTo>
                <a:lnTo>
                  <a:pt x="3969651" y="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el 1">
            <a:extLst>
              <a:ext uri="{FF2B5EF4-FFF2-40B4-BE49-F238E27FC236}">
                <a16:creationId xmlns:a16="http://schemas.microsoft.com/office/drawing/2014/main" id="{1772A385-4E42-46F5-9AE0-7FB07672BBD5}"/>
              </a:ext>
            </a:extLst>
          </p:cNvPr>
          <p:cNvSpPr>
            <a:spLocks noGrp="1"/>
          </p:cNvSpPr>
          <p:nvPr>
            <p:ph type="ctrTitle"/>
          </p:nvPr>
        </p:nvSpPr>
        <p:spPr>
          <a:xfrm>
            <a:off x="5930284" y="0"/>
            <a:ext cx="5743852" cy="6214369"/>
          </a:xfrm>
        </p:spPr>
        <p:txBody>
          <a:bodyPr>
            <a:noAutofit/>
          </a:bodyPr>
          <a:lstStyle/>
          <a:p>
            <a:r>
              <a:rPr lang="de-AT" sz="2000" dirty="0">
                <a:effectLst/>
                <a:latin typeface="+mn-lt"/>
              </a:rPr>
              <a:t>Ruhm sei Dir, o Gott, für Deine Offenbarung der Liebe zur Menschheit.                                                         O Du, der Du unser Leben bist und unser Licht, führe Deine Diener auf Deinen Pfad, mache uns reich in Dir und frei von allem außer Dir.</a:t>
            </a:r>
            <a:br>
              <a:rPr lang="de-AT" sz="2000" dirty="0">
                <a:effectLst/>
                <a:latin typeface="+mn-lt"/>
              </a:rPr>
            </a:br>
            <a:r>
              <a:rPr lang="de-AT" sz="2000" dirty="0">
                <a:effectLst/>
                <a:latin typeface="+mn-lt"/>
              </a:rPr>
              <a:t>O Gott, lehre uns Deine Einzigkeit und lass uns Deine Einheit erkennen, so dass wir niemanden schauen außer Dir. Du bist der Barmherzige, der Spender reicher Gaben.</a:t>
            </a:r>
            <a:br>
              <a:rPr lang="de-AT" sz="2000" dirty="0">
                <a:effectLst/>
                <a:latin typeface="+mn-lt"/>
              </a:rPr>
            </a:br>
            <a:r>
              <a:rPr lang="de-AT" sz="2000" dirty="0">
                <a:effectLst/>
                <a:latin typeface="+mn-lt"/>
              </a:rPr>
              <a:t>O Gott, entzünde in den Herzen Deiner Geliebten das Feuer Deiner Liebe, auf dass es die Gedanken an alles außer Dir verzehre.</a:t>
            </a:r>
            <a:br>
              <a:rPr lang="de-AT" sz="2000" dirty="0">
                <a:effectLst/>
                <a:latin typeface="+mn-lt"/>
              </a:rPr>
            </a:br>
            <a:r>
              <a:rPr lang="de-AT" sz="2000" dirty="0">
                <a:effectLst/>
                <a:latin typeface="+mn-lt"/>
              </a:rPr>
              <a:t>Offenbare uns, o Gott,                                               Deine erhabene Ewigkeit - dass Du immer warst und immer sein wirst und                                       dass es keinen Gott gibt außer Dir.                         Wahrlich, in Dir werden wir Trost und Kraft finden.</a:t>
            </a:r>
            <a:br>
              <a:rPr lang="de-AT" sz="2000" dirty="0">
                <a:effectLst/>
                <a:latin typeface="+mn-lt"/>
              </a:rPr>
            </a:br>
            <a:br>
              <a:rPr lang="de-AT" sz="2000" dirty="0">
                <a:effectLst/>
                <a:latin typeface="+mn-lt"/>
              </a:rPr>
            </a:br>
            <a:r>
              <a:rPr lang="de-AT" sz="1600" dirty="0" err="1">
                <a:effectLst/>
                <a:latin typeface="+mn-lt"/>
              </a:rPr>
              <a:t>Bahá’u’lláh</a:t>
            </a:r>
            <a:endParaRPr lang="de-AT" sz="2000" dirty="0">
              <a:effectLst/>
              <a:latin typeface="+mn-lt"/>
            </a:endParaRPr>
          </a:p>
        </p:txBody>
      </p:sp>
      <p:sp>
        <p:nvSpPr>
          <p:cNvPr id="3" name="Rechteck 2">
            <a:extLst>
              <a:ext uri="{FF2B5EF4-FFF2-40B4-BE49-F238E27FC236}">
                <a16:creationId xmlns:a16="http://schemas.microsoft.com/office/drawing/2014/main" id="{C7E0ADF8-6CF8-4E9E-AAD6-A6F501A2E6E5}"/>
              </a:ext>
            </a:extLst>
          </p:cNvPr>
          <p:cNvSpPr/>
          <p:nvPr/>
        </p:nvSpPr>
        <p:spPr>
          <a:xfrm>
            <a:off x="11395421" y="5934670"/>
            <a:ext cx="587020"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7</a:t>
            </a:r>
          </a:p>
        </p:txBody>
      </p:sp>
    </p:spTree>
    <p:extLst>
      <p:ext uri="{BB962C8B-B14F-4D97-AF65-F5344CB8AC3E}">
        <p14:creationId xmlns:p14="http://schemas.microsoft.com/office/powerpoint/2010/main" val="4153414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856C62-E217-488B-924A-216148AE4944}"/>
              </a:ext>
            </a:extLst>
          </p:cNvPr>
          <p:cNvSpPr>
            <a:spLocks noGrp="1"/>
          </p:cNvSpPr>
          <p:nvPr>
            <p:ph type="title"/>
          </p:nvPr>
        </p:nvSpPr>
        <p:spPr/>
        <p:txBody>
          <a:bodyPr/>
          <a:lstStyle/>
          <a:p>
            <a:endParaRPr lang="de-AT"/>
          </a:p>
        </p:txBody>
      </p:sp>
      <p:pic>
        <p:nvPicPr>
          <p:cNvPr id="6" name="Onlinemedien 5" title="&quot;Follow in the Footsteps&quot; by Camila &amp; Friends">
            <a:hlinkClick r:id="" action="ppaction://media"/>
            <a:extLst>
              <a:ext uri="{FF2B5EF4-FFF2-40B4-BE49-F238E27FC236}">
                <a16:creationId xmlns:a16="http://schemas.microsoft.com/office/drawing/2014/main" id="{99723702-9E9F-4771-9537-1D2DC2120F6F}"/>
              </a:ext>
            </a:extLst>
          </p:cNvPr>
          <p:cNvPicPr>
            <a:picLocks noGrp="1" noRot="1" noChangeAspect="1"/>
          </p:cNvPicPr>
          <p:nvPr>
            <p:ph idx="1"/>
            <a:videoFile r:link="rId1"/>
          </p:nvPr>
        </p:nvPicPr>
        <p:blipFill>
          <a:blip r:embed="rId3"/>
          <a:stretch>
            <a:fillRect/>
          </a:stretch>
        </p:blipFill>
        <p:spPr>
          <a:xfrm>
            <a:off x="0" y="0"/>
            <a:ext cx="12139087" cy="6858000"/>
          </a:xfrm>
          <a:prstGeom prst="rect">
            <a:avLst/>
          </a:prstGeom>
        </p:spPr>
      </p:pic>
    </p:spTree>
    <p:extLst>
      <p:ext uri="{BB962C8B-B14F-4D97-AF65-F5344CB8AC3E}">
        <p14:creationId xmlns:p14="http://schemas.microsoft.com/office/powerpoint/2010/main" val="1497226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theme/theme1.xml><?xml version="1.0" encoding="utf-8"?>
<a:theme xmlns:a="http://schemas.openxmlformats.org/drawingml/2006/main" name="PebbleVTI">
  <a:themeElements>
    <a:clrScheme name="AnalogousFromLightSeedLeftStep">
      <a:dk1>
        <a:srgbClr val="000000"/>
      </a:dk1>
      <a:lt1>
        <a:srgbClr val="FFFFFF"/>
      </a:lt1>
      <a:dk2>
        <a:srgbClr val="243841"/>
      </a:dk2>
      <a:lt2>
        <a:srgbClr val="E8E8E2"/>
      </a:lt2>
      <a:accent1>
        <a:srgbClr val="9796C6"/>
      </a:accent1>
      <a:accent2>
        <a:srgbClr val="7F97BA"/>
      </a:accent2>
      <a:accent3>
        <a:srgbClr val="7EACB5"/>
      </a:accent3>
      <a:accent4>
        <a:srgbClr val="78AFA2"/>
      </a:accent4>
      <a:accent5>
        <a:srgbClr val="83AE92"/>
      </a:accent5>
      <a:accent6>
        <a:srgbClr val="7EB279"/>
      </a:accent6>
      <a:hlink>
        <a:srgbClr val="858551"/>
      </a:hlink>
      <a:folHlink>
        <a:srgbClr val="7F7F7F"/>
      </a:folHlink>
    </a:clrScheme>
    <a:fontScheme name="Custom 4">
      <a:majorFont>
        <a:latin typeface="Sitka Subheading"/>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bleVTI" id="{8B4DB91D-6BB4-4BA3-973A-733D3AF2680E}" vid="{9A19CF0D-2077-4BF4-BAA5-86934C336D59}"/>
    </a:ext>
  </a:extLst>
</a:theme>
</file>

<file path=docProps/app.xml><?xml version="1.0" encoding="utf-8"?>
<Properties xmlns="http://schemas.openxmlformats.org/officeDocument/2006/extended-properties" xmlns:vt="http://schemas.openxmlformats.org/officeDocument/2006/docPropsVTypes">
  <TotalTime>0</TotalTime>
  <Words>496</Words>
  <Application>Microsoft Office PowerPoint</Application>
  <PresentationFormat>Breitbild</PresentationFormat>
  <Paragraphs>14</Paragraphs>
  <Slides>9</Slides>
  <Notes>0</Notes>
  <HiddenSlides>0</HiddenSlides>
  <MMClips>2</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9</vt:i4>
      </vt:variant>
    </vt:vector>
  </HeadingPairs>
  <TitlesOfParts>
    <vt:vector size="14" baseType="lpstr">
      <vt:lpstr>Arial</vt:lpstr>
      <vt:lpstr>Avenir Next LT Pro</vt:lpstr>
      <vt:lpstr>Avenir Next LT Pro Light</vt:lpstr>
      <vt:lpstr>Sitka Subheading</vt:lpstr>
      <vt:lpstr>PebbleVTI</vt:lpstr>
      <vt:lpstr>PowerPoint-Präsentation</vt:lpstr>
      <vt:lpstr>Minoo persisches Gebet</vt:lpstr>
      <vt:lpstr>Wischt euch die Augen, dass ihr keinen Menschen anders betrachtet als euch selbst. Seht keine Fremden, seht vielmehr alle Menschen als Freunde; denn Liebe und Einheit fallen schwer, wenn ihr den Blick auf das Andersartige heftet. Und in diesem neuen, wunderbaren Zeitalter lehren uns die heiligen Schriften, dass wir mit jedem Volk eins sein müssen, dass wir weder Grobheit noch Unrecht, weder bösen Willen noch Feindschaft oder Hass beachten dürfen. Vielmehr müssen wir unsere Augen auf den Himmel urewiger Herrlichkeit richten; denn jedes Geschöpf ist ein Zeichen Gottes, es kam durch die Gnade des Herrn und durch Seine Macht in die Welt. Deshalb ist keiner ein Fremder, jeder gehört zur Familie. Keiner ist Ausländer, jeder ein Freund, und jeder muss als Freund behandelt werden.</vt:lpstr>
      <vt:lpstr>O Freunde!  Gebt die ewige Schönheit nicht preis um vergänglicher Schönheit willen,  und hängt euer Herz nicht an die sterbliche Welt des Staubes!  Bahá'u'lláh, Die Verborgenen Worte</vt:lpstr>
      <vt:lpstr>O Sohn des Menschen!  Ich liebte es, dich zu erschaffen, also erschuf Ich dich. Nun liebe du Mich, damit Ich deinen Namen nenne und deine Seele mit dem Geiste des Lebens erfülle.  Bahá'u'lláh, Die Verborgenen Worte </vt:lpstr>
      <vt:lpstr>Das unvollkommene Auge sieht Unvollkommenheiten.  Das fehlerbedeckende Auge aber schaut auf den Schöpfer der Seelen.  Er erschuf sie, erzieht und versorgt sie, verleiht ihnen Fähigkeiten und Leben, Gesicht und Gehör. Darum sind sie die Zeichen seiner Größe.   Abdul'l-Bahá, in: Göttliche Lebenskunst</vt:lpstr>
      <vt:lpstr>O Du mitleidvoller Gott!  Schenke mir ein Herz, das wie ein Glas erleuchtet werde mit Deiner Liebe Licht, und verleihe mir Gedanken, die diese Welt durch die Ausgießungen himmlischer Gnade in einen Rosengarten verwandeln. Du bist der Mitleidvolle, der Barmherzige.  Du bist der große wohltätige Gott. ‘Abdu’l-Bahá</vt:lpstr>
      <vt:lpstr>Ruhm sei Dir, o Gott, für Deine Offenbarung der Liebe zur Menschheit.                                                         O Du, der Du unser Leben bist und unser Licht, führe Deine Diener auf Deinen Pfad, mache uns reich in Dir und frei von allem außer Dir. O Gott, lehre uns Deine Einzigkeit und lass uns Deine Einheit erkennen, so dass wir niemanden schauen außer Dir. Du bist der Barmherzige, der Spender reicher Gaben. O Gott, entzünde in den Herzen Deiner Geliebten das Feuer Deiner Liebe, auf dass es die Gedanken an alles außer Dir verzehre. Offenbare uns, o Gott,                                               Deine erhabene Ewigkeit - dass Du immer warst und immer sein wirst und                                       dass es keinen Gott gibt außer Dir.                         Wahrlich, in Dir werden wir Trost und Kraft finden.  Bahá’u’lláh</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Wischt euch die Augen, dass ihr keinen Menschen anders betrachtet als euch selbst. Seht keine Fremden, seht vielmehr alle Menschen als Freunde; denn Liebe und Einheit fallen schwer, wenn ihr den Blick auf das Andersartige heftet. Und in diesem neuen, wunderbaren Zeitalter lehren uns die heiligen Schriften, dass wir mit jedem Volk eins sein müssen, dass wir weder Grobheit noch Unrecht, weder bösen Willen noch Feindschaft oder Hass beachten dürfen. Vielmehr müssen wir unsere Augen auf den Himmel urewiger Herrlichkeit richten; denn jedes Geschöpf ist ein Zeichen Gottes, es kam durch die Gnade des Herrn und durch Seine Macht in die Welt. Deshalb ist keiner ein Fremder, jeder gehört zur Familie. Keiner ist Ausländer, jeder ein Freund, und jeder muss als Freund behandelt werden.</dc:title>
  <dc:creator>Shirin</dc:creator>
  <cp:lastModifiedBy>Shirin</cp:lastModifiedBy>
  <cp:revision>19</cp:revision>
  <dcterms:created xsi:type="dcterms:W3CDTF">2021-01-08T22:47:54Z</dcterms:created>
  <dcterms:modified xsi:type="dcterms:W3CDTF">2021-01-21T07:59:12Z</dcterms:modified>
</cp:coreProperties>
</file>