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88" r:id="rId3"/>
    <p:sldId id="314" r:id="rId4"/>
    <p:sldId id="263" r:id="rId5"/>
    <p:sldId id="261" r:id="rId6"/>
    <p:sldId id="264" r:id="rId7"/>
    <p:sldId id="278" r:id="rId8"/>
    <p:sldId id="315" r:id="rId9"/>
    <p:sldId id="289" r:id="rId10"/>
    <p:sldId id="306" r:id="rId11"/>
    <p:sldId id="274" r:id="rId12"/>
    <p:sldId id="266" r:id="rId13"/>
    <p:sldId id="316" r:id="rId14"/>
    <p:sldId id="294" r:id="rId15"/>
    <p:sldId id="276" r:id="rId16"/>
    <p:sldId id="31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e-DE"/>
              <a:t>Mastertitelformat bearbeiten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39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02755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34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39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51725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e-DE"/>
              <a:t>Mastertitelformat bearbeiten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2350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73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572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633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extLst>
      <p:ext uri="{BB962C8B-B14F-4D97-AF65-F5344CB8AC3E}">
        <p14:creationId xmlns:p14="http://schemas.microsoft.com/office/powerpoint/2010/main" val="240120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70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extLst>
      <p:ext uri="{BB962C8B-B14F-4D97-AF65-F5344CB8AC3E}">
        <p14:creationId xmlns:p14="http://schemas.microsoft.com/office/powerpoint/2010/main" val="140829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35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90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81496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e-DE"/>
              <a:t>Mastertitelformat bearbeiten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299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e-DE"/>
              <a:t>Mastertitelformat bearbeiten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83108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822129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kH34cDUYBD0?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hxKsMp7g5d4?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_nTnYZbaL5s?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17B2DBC-FD23-48D2-AA17-6CEC88A4D560}"/>
              </a:ext>
            </a:extLst>
          </p:cNvPr>
          <p:cNvSpPr/>
          <p:nvPr/>
        </p:nvSpPr>
        <p:spPr>
          <a:xfrm>
            <a:off x="2176362" y="2381409"/>
            <a:ext cx="7519687" cy="175432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solidFill>
                  <a:srgbClr val="83992A"/>
                </a:solidFill>
                <a:effectLst>
                  <a:outerShdw blurRad="38100" dist="25400" dir="5400000" algn="ctr" rotWithShape="0">
                    <a:srgbClr val="6E747A">
                      <a:alpha val="43000"/>
                    </a:srgbClr>
                  </a:outerShdw>
                </a:effectLst>
                <a:uLnTx/>
                <a:uFillTx/>
                <a:latin typeface="Garamond" panose="02020404030301010803"/>
                <a:ea typeface="+mn-ea"/>
                <a:cs typeface="+mn-cs"/>
              </a:rPr>
              <a:t>VERBORGENE WORTE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err="1">
                <a:ln w="0"/>
                <a:solidFill>
                  <a:srgbClr val="83992A"/>
                </a:solidFill>
                <a:effectLst>
                  <a:outerShdw blurRad="38100" dist="25400" dir="5400000" algn="ctr" rotWithShape="0">
                    <a:srgbClr val="6E747A">
                      <a:alpha val="43000"/>
                    </a:srgbClr>
                  </a:outerShdw>
                </a:effectLst>
                <a:uLnTx/>
                <a:uFillTx/>
                <a:latin typeface="Garamond" panose="02020404030301010803"/>
                <a:ea typeface="+mn-ea"/>
                <a:cs typeface="+mn-cs"/>
              </a:rPr>
              <a:t>Bahá‘u‘lláh</a:t>
            </a:r>
            <a:endParaRPr kumimoji="0" lang="de-DE" sz="5400" b="0" i="0" u="none" strike="noStrike" kern="1200" cap="none" spc="0" normalizeH="0" baseline="0" noProof="0" dirty="0">
              <a:ln w="0"/>
              <a:solidFill>
                <a:srgbClr val="83992A"/>
              </a:solidFill>
              <a:effectLst>
                <a:outerShdw blurRad="38100" dist="25400" dir="5400000" algn="ctr" rotWithShape="0">
                  <a:srgbClr val="6E747A">
                    <a:alpha val="43000"/>
                  </a:srgbClr>
                </a:outerShdw>
              </a:effectLst>
              <a:uLnTx/>
              <a:uFillTx/>
              <a:latin typeface="Garamond" panose="02020404030301010803"/>
              <a:ea typeface="+mn-ea"/>
              <a:cs typeface="+mn-cs"/>
            </a:endParaRPr>
          </a:p>
        </p:txBody>
      </p:sp>
    </p:spTree>
    <p:extLst>
      <p:ext uri="{BB962C8B-B14F-4D97-AF65-F5344CB8AC3E}">
        <p14:creationId xmlns:p14="http://schemas.microsoft.com/office/powerpoint/2010/main" val="310749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518A189-A551-4C13-A859-D1786834A3AA}"/>
              </a:ext>
            </a:extLst>
          </p:cNvPr>
          <p:cNvSpPr txBox="1"/>
          <p:nvPr/>
        </p:nvSpPr>
        <p:spPr>
          <a:xfrm>
            <a:off x="1200150" y="1362076"/>
            <a:ext cx="9991725" cy="31700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rPr>
              <a:t>O Sohn des Seins!</a:t>
            </a:r>
            <a:br>
              <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rPr>
              <a:t>Lege dir selbst jeden Tag Rechenschaft ab, ehe du zur Rechenschaft gezogen wirst.                               Denn unerwartet kommt der Tod, und dann musst du deine Taten verantworten.</a:t>
            </a:r>
          </a:p>
        </p:txBody>
      </p:sp>
      <p:sp>
        <p:nvSpPr>
          <p:cNvPr id="4" name="Rechteck 3">
            <a:extLst>
              <a:ext uri="{FF2B5EF4-FFF2-40B4-BE49-F238E27FC236}">
                <a16:creationId xmlns:a16="http://schemas.microsoft.com/office/drawing/2014/main" id="{5CCB58F1-3681-4D15-85A1-F7D5DFF8DB80}"/>
              </a:ext>
            </a:extLst>
          </p:cNvPr>
          <p:cNvSpPr/>
          <p:nvPr/>
        </p:nvSpPr>
        <p:spPr>
          <a:xfrm>
            <a:off x="10984462" y="5329535"/>
            <a:ext cx="510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7</a:t>
            </a:r>
          </a:p>
        </p:txBody>
      </p:sp>
    </p:spTree>
    <p:extLst>
      <p:ext uri="{BB962C8B-B14F-4D97-AF65-F5344CB8AC3E}">
        <p14:creationId xmlns:p14="http://schemas.microsoft.com/office/powerpoint/2010/main" val="88005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B983952-33A9-4DEF-9A80-55854735F898}"/>
              </a:ext>
            </a:extLst>
          </p:cNvPr>
          <p:cNvSpPr txBox="1"/>
          <p:nvPr/>
        </p:nvSpPr>
        <p:spPr>
          <a:xfrm>
            <a:off x="1455937" y="1669002"/>
            <a:ext cx="9445841"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t>O Mein Diener!</a:t>
            </a:r>
            <a:b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t>Reinige dein Herz von Bosheit, und frei von Neid tritt ein in der Heiligkeit himmlischen Hof.</a:t>
            </a:r>
          </a:p>
        </p:txBody>
      </p:sp>
      <p:sp>
        <p:nvSpPr>
          <p:cNvPr id="4" name="Rechteck 3">
            <a:extLst>
              <a:ext uri="{FF2B5EF4-FFF2-40B4-BE49-F238E27FC236}">
                <a16:creationId xmlns:a16="http://schemas.microsoft.com/office/drawing/2014/main" id="{03221D2B-F52F-4BD4-BFBF-3256C8612728}"/>
              </a:ext>
            </a:extLst>
          </p:cNvPr>
          <p:cNvSpPr/>
          <p:nvPr/>
        </p:nvSpPr>
        <p:spPr>
          <a:xfrm>
            <a:off x="10972255" y="5364306"/>
            <a:ext cx="510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8</a:t>
            </a:r>
          </a:p>
        </p:txBody>
      </p:sp>
    </p:spTree>
    <p:extLst>
      <p:ext uri="{BB962C8B-B14F-4D97-AF65-F5344CB8AC3E}">
        <p14:creationId xmlns:p14="http://schemas.microsoft.com/office/powerpoint/2010/main" val="306650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152C28B-D9E9-4520-B081-FD71BF1DD2B9}"/>
              </a:ext>
            </a:extLst>
          </p:cNvPr>
          <p:cNvSpPr txBox="1"/>
          <p:nvPr/>
        </p:nvSpPr>
        <p:spPr>
          <a:xfrm>
            <a:off x="1287262" y="1216242"/>
            <a:ext cx="9854214" cy="39703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black"/>
                </a:solidFill>
                <a:effectLst/>
                <a:uLnTx/>
                <a:uFillTx/>
                <a:latin typeface="Garamond" panose="02020404030301010803"/>
                <a:ea typeface="+mn-ea"/>
                <a:cs typeface="+mn-cs"/>
              </a:rPr>
              <a:t>O Sohn der Erde!</a:t>
            </a:r>
            <a:br>
              <a:rPr kumimoji="0" lang="de-AT" sz="36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de-AT" sz="3600" b="0" i="0" u="none" strike="noStrike" kern="1200" cap="none" spc="0" normalizeH="0" baseline="0" noProof="0" dirty="0">
                <a:ln>
                  <a:noFill/>
                </a:ln>
                <a:solidFill>
                  <a:prstClr val="black"/>
                </a:solidFill>
                <a:effectLst/>
                <a:uLnTx/>
                <a:uFillTx/>
                <a:latin typeface="Garamond" panose="02020404030301010803"/>
                <a:ea typeface="+mn-ea"/>
                <a:cs typeface="+mn-cs"/>
              </a:rPr>
              <a:t>Wenn du Mich begehrst, suche niemanden außer Mir. Willst du Meine Schönheit schauen, so schließe deine Augen vor der Welt und allem, was darinnen ist. Denn Mein Wille und der Wille eines anderen sind wie Feuer und Wasser; sie können nicht im selben Herzen wohnen.</a:t>
            </a:r>
          </a:p>
        </p:txBody>
      </p:sp>
      <p:sp>
        <p:nvSpPr>
          <p:cNvPr id="2" name="Rechteck 1">
            <a:extLst>
              <a:ext uri="{FF2B5EF4-FFF2-40B4-BE49-F238E27FC236}">
                <a16:creationId xmlns:a16="http://schemas.microsoft.com/office/drawing/2014/main" id="{3D3C4457-8B37-47B6-B13E-5F838660DB0A}"/>
              </a:ext>
            </a:extLst>
          </p:cNvPr>
          <p:cNvSpPr/>
          <p:nvPr/>
        </p:nvSpPr>
        <p:spPr>
          <a:xfrm>
            <a:off x="10679662" y="5348585"/>
            <a:ext cx="510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9</a:t>
            </a:r>
          </a:p>
        </p:txBody>
      </p:sp>
    </p:spTree>
    <p:extLst>
      <p:ext uri="{BB962C8B-B14F-4D97-AF65-F5344CB8AC3E}">
        <p14:creationId xmlns:p14="http://schemas.microsoft.com/office/powerpoint/2010/main" val="32528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74B9CF1-7DC9-4A6C-81BF-CCFB8A2EEA9C}"/>
              </a:ext>
            </a:extLst>
          </p:cNvPr>
          <p:cNvSpPr txBox="1"/>
          <p:nvPr/>
        </p:nvSpPr>
        <p:spPr>
          <a:xfrm>
            <a:off x="1118586" y="1198485"/>
            <a:ext cx="10058400" cy="4893647"/>
          </a:xfrm>
          <a:prstGeom prst="rect">
            <a:avLst/>
          </a:prstGeom>
          <a:noFill/>
        </p:spPr>
        <p:txBody>
          <a:bodyPr wrap="square">
            <a:spAutoFit/>
          </a:bodyPr>
          <a:lstStyle/>
          <a:p>
            <a:pPr algn="ctr"/>
            <a:r>
              <a:rPr lang="de-AT" sz="2400" dirty="0">
                <a:effectLst/>
              </a:rPr>
              <a:t>In Deinem Namen, der Genügende, der Heiler, der Vollender, der Erhabenste, der Hehre, </a:t>
            </a:r>
            <a:r>
              <a:rPr lang="de-AT" sz="2400" dirty="0" err="1">
                <a:effectLst/>
              </a:rPr>
              <a:t>Bahá’u’l-Abhá</a:t>
            </a:r>
            <a:r>
              <a:rPr lang="de-AT" sz="2400" dirty="0">
                <a:effectLst/>
              </a:rPr>
              <a:t>!</a:t>
            </a:r>
          </a:p>
          <a:p>
            <a:pPr algn="ctr"/>
            <a:r>
              <a:rPr lang="de-AT" sz="2400" dirty="0">
                <a:effectLst/>
              </a:rPr>
              <a:t>Wir bitten Dich bei Deiner Altehrwürdigen Schönheit, wir flehen Dich an bei der Offenbarung Deiner höchsten Majestät und bei Deinem Namen, um den die Himmel der Manifestationen kreisen, durch deren Macht die Wasser der Meere überfließen, die vollen Monde erscheinen und das Licht sich ergießt - wahrlich, beim Sichtbaren und Unsichtbaren, beim Verborgenen und beim Offenbaren bitten wir Dich, dass aller Gram sich in Freude wandle, alle Krankheit in Gesundheit, und dass jeder Kranke, Betrübte, Unglückliche und Bedrückte geheilt werde von jedem Leiden, sichtbar oder verborgen.</a:t>
            </a:r>
          </a:p>
          <a:p>
            <a:pPr algn="ctr"/>
            <a:r>
              <a:rPr lang="de-AT" sz="2400" dirty="0">
                <a:effectLst/>
              </a:rPr>
              <a:t>Wahrlich, Du bist der Kraftvolle, der Sieghafte, der Mächtige, der Lebendige, der Vergebende.</a:t>
            </a:r>
          </a:p>
          <a:p>
            <a:pPr algn="ctr"/>
            <a:r>
              <a:rPr lang="de-AT" sz="2400" dirty="0" err="1">
                <a:effectLst/>
              </a:rPr>
              <a:t>Bahá’u’lláh</a:t>
            </a:r>
            <a:endParaRPr lang="de-AT" sz="2400" dirty="0">
              <a:effectLst/>
            </a:endParaRPr>
          </a:p>
        </p:txBody>
      </p:sp>
      <p:sp>
        <p:nvSpPr>
          <p:cNvPr id="4" name="Rechteck 3">
            <a:extLst>
              <a:ext uri="{FF2B5EF4-FFF2-40B4-BE49-F238E27FC236}">
                <a16:creationId xmlns:a16="http://schemas.microsoft.com/office/drawing/2014/main" id="{D99E86BC-40AB-4327-9496-CBCFD3D96DFF}"/>
              </a:ext>
            </a:extLst>
          </p:cNvPr>
          <p:cNvSpPr/>
          <p:nvPr/>
        </p:nvSpPr>
        <p:spPr>
          <a:xfrm>
            <a:off x="10729652" y="5311040"/>
            <a:ext cx="835485"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10</a:t>
            </a:r>
          </a:p>
        </p:txBody>
      </p:sp>
    </p:spTree>
    <p:extLst>
      <p:ext uri="{BB962C8B-B14F-4D97-AF65-F5344CB8AC3E}">
        <p14:creationId xmlns:p14="http://schemas.microsoft.com/office/powerpoint/2010/main" val="1957715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The Bahá'i Trio - &quot;Illumine&quot;">
            <a:hlinkClick r:id="" action="ppaction://media"/>
            <a:extLst>
              <a:ext uri="{FF2B5EF4-FFF2-40B4-BE49-F238E27FC236}">
                <a16:creationId xmlns:a16="http://schemas.microsoft.com/office/drawing/2014/main" id="{59DD4FE0-1789-415B-86F5-17AD3CDD37C9}"/>
              </a:ext>
            </a:extLst>
          </p:cNvPr>
          <p:cNvPicPr>
            <a:picLocks noRot="1" noChangeAspect="1"/>
          </p:cNvPicPr>
          <p:nvPr>
            <a:videoFile r:link="rId1"/>
          </p:nvPr>
        </p:nvPicPr>
        <p:blipFill>
          <a:blip r:embed="rId3"/>
          <a:stretch>
            <a:fillRect/>
          </a:stretch>
        </p:blipFill>
        <p:spPr>
          <a:xfrm>
            <a:off x="999724" y="713974"/>
            <a:ext cx="9530947" cy="5384985"/>
          </a:xfrm>
          <a:prstGeom prst="rect">
            <a:avLst/>
          </a:prstGeom>
        </p:spPr>
      </p:pic>
    </p:spTree>
    <p:extLst>
      <p:ext uri="{BB962C8B-B14F-4D97-AF65-F5344CB8AC3E}">
        <p14:creationId xmlns:p14="http://schemas.microsoft.com/office/powerpoint/2010/main" val="369515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2FFE31D-E2CE-46D5-9338-AB5F7E19AA85}"/>
              </a:ext>
            </a:extLst>
          </p:cNvPr>
          <p:cNvSpPr txBox="1"/>
          <p:nvPr/>
        </p:nvSpPr>
        <p:spPr>
          <a:xfrm>
            <a:off x="1305017" y="1793290"/>
            <a:ext cx="9800948"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t>O ihr Reichen auf Erden!</a:t>
            </a:r>
            <a:b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t>Die Armen in eurer Mitte sind Mein Pfand; hütet Mein Pfand und trachtet nicht nur nach eurem Wohlergehen.</a:t>
            </a:r>
          </a:p>
        </p:txBody>
      </p:sp>
    </p:spTree>
    <p:extLst>
      <p:ext uri="{BB962C8B-B14F-4D97-AF65-F5344CB8AC3E}">
        <p14:creationId xmlns:p14="http://schemas.microsoft.com/office/powerpoint/2010/main" val="165073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59D4D93-0117-4AFA-8B33-E8C861C499F9}"/>
              </a:ext>
            </a:extLst>
          </p:cNvPr>
          <p:cNvSpPr txBox="1"/>
          <p:nvPr/>
        </p:nvSpPr>
        <p:spPr>
          <a:xfrm>
            <a:off x="1209675" y="1666875"/>
            <a:ext cx="9963150" cy="34778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4400" b="0" i="0" u="none" strike="noStrike" kern="1200" cap="none" spc="0" normalizeH="0" baseline="0" noProof="0" dirty="0">
                <a:ln>
                  <a:noFill/>
                </a:ln>
                <a:solidFill>
                  <a:prstClr val="black"/>
                </a:solidFill>
                <a:effectLst/>
                <a:uLnTx/>
                <a:uFillTx/>
                <a:latin typeface="Garamond" panose="02020404030301010803"/>
                <a:ea typeface="+mn-ea"/>
                <a:cs typeface="+mn-cs"/>
              </a:rPr>
              <a:t>O Sohn des Seins!</a:t>
            </a:r>
            <a:br>
              <a:rPr kumimoji="0" lang="de-AT" sz="44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de-AT" sz="4400" b="0" i="0" u="none" strike="noStrike" kern="1200" cap="none" spc="0" normalizeH="0" baseline="0" noProof="0" dirty="0">
                <a:ln>
                  <a:noFill/>
                </a:ln>
                <a:solidFill>
                  <a:prstClr val="black"/>
                </a:solidFill>
                <a:effectLst/>
                <a:uLnTx/>
                <a:uFillTx/>
                <a:latin typeface="Garamond" panose="02020404030301010803"/>
                <a:ea typeface="+mn-ea"/>
                <a:cs typeface="+mn-cs"/>
              </a:rPr>
              <a:t>Wie konntest du deine eigenen Fehler vergessen und dich mit den Fehlern der anderen befassen? Wer solches tut, ist von Mir verworfen.</a:t>
            </a:r>
          </a:p>
        </p:txBody>
      </p:sp>
      <p:sp>
        <p:nvSpPr>
          <p:cNvPr id="4" name="Rechteck 3">
            <a:extLst>
              <a:ext uri="{FF2B5EF4-FFF2-40B4-BE49-F238E27FC236}">
                <a16:creationId xmlns:a16="http://schemas.microsoft.com/office/drawing/2014/main" id="{4358977C-9812-470C-A374-440A5CB8666A}"/>
              </a:ext>
            </a:extLst>
          </p:cNvPr>
          <p:cNvSpPr/>
          <p:nvPr/>
        </p:nvSpPr>
        <p:spPr>
          <a:xfrm>
            <a:off x="11166185" y="5358110"/>
            <a:ext cx="18473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endParaRPr>
          </a:p>
        </p:txBody>
      </p:sp>
    </p:spTree>
    <p:extLst>
      <p:ext uri="{BB962C8B-B14F-4D97-AF65-F5344CB8AC3E}">
        <p14:creationId xmlns:p14="http://schemas.microsoft.com/office/powerpoint/2010/main" val="316425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quot;O Son of Being&quot; by Bakang Nakedi">
            <a:hlinkClick r:id="" action="ppaction://media"/>
            <a:extLst>
              <a:ext uri="{FF2B5EF4-FFF2-40B4-BE49-F238E27FC236}">
                <a16:creationId xmlns:a16="http://schemas.microsoft.com/office/drawing/2014/main" id="{F3EB3D11-E5FE-479D-B577-78365D6B8A95}"/>
              </a:ext>
            </a:extLst>
          </p:cNvPr>
          <p:cNvPicPr>
            <a:picLocks noRot="1" noChangeAspect="1"/>
          </p:cNvPicPr>
          <p:nvPr>
            <a:videoFile r:link="rId1"/>
          </p:nvPr>
        </p:nvPicPr>
        <p:blipFill>
          <a:blip r:embed="rId3"/>
          <a:stretch>
            <a:fillRect/>
          </a:stretch>
        </p:blipFill>
        <p:spPr>
          <a:xfrm>
            <a:off x="1008602" y="758362"/>
            <a:ext cx="9405246" cy="5313964"/>
          </a:xfrm>
          <a:prstGeom prst="rect">
            <a:avLst/>
          </a:prstGeom>
        </p:spPr>
      </p:pic>
    </p:spTree>
    <p:extLst>
      <p:ext uri="{BB962C8B-B14F-4D97-AF65-F5344CB8AC3E}">
        <p14:creationId xmlns:p14="http://schemas.microsoft.com/office/powerpoint/2010/main" val="34654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A94C911-CF75-453F-BEA2-A9E298238B20}"/>
              </a:ext>
            </a:extLst>
          </p:cNvPr>
          <p:cNvSpPr txBox="1"/>
          <p:nvPr/>
        </p:nvSpPr>
        <p:spPr>
          <a:xfrm>
            <a:off x="1247775" y="1857374"/>
            <a:ext cx="10077450"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t>O Sohn des Geistes!</a:t>
            </a:r>
            <a:b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de-AT" sz="4800" b="0" i="0" u="none" strike="noStrike" kern="1200" cap="none" spc="0" normalizeH="0" baseline="0" noProof="0" dirty="0">
                <a:ln>
                  <a:noFill/>
                </a:ln>
                <a:solidFill>
                  <a:prstClr val="black"/>
                </a:solidFill>
                <a:effectLst/>
                <a:uLnTx/>
                <a:uFillTx/>
                <a:latin typeface="Garamond" panose="02020404030301010803"/>
                <a:ea typeface="+mn-ea"/>
                <a:cs typeface="+mn-cs"/>
              </a:rPr>
              <a:t>Edel erschuf Ich dich, doch du erniedrigst dich. So erhebe dich zu dem, wozu du erschaffen bist.</a:t>
            </a:r>
          </a:p>
        </p:txBody>
      </p:sp>
      <p:sp>
        <p:nvSpPr>
          <p:cNvPr id="4" name="Rechteck 3">
            <a:extLst>
              <a:ext uri="{FF2B5EF4-FFF2-40B4-BE49-F238E27FC236}">
                <a16:creationId xmlns:a16="http://schemas.microsoft.com/office/drawing/2014/main" id="{9BAFFF6C-F439-4D2B-B90F-65AF4B57D6ED}"/>
              </a:ext>
            </a:extLst>
          </p:cNvPr>
          <p:cNvSpPr/>
          <p:nvPr/>
        </p:nvSpPr>
        <p:spPr>
          <a:xfrm>
            <a:off x="11003512" y="5358110"/>
            <a:ext cx="510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1</a:t>
            </a:r>
          </a:p>
        </p:txBody>
      </p:sp>
    </p:spTree>
    <p:extLst>
      <p:ext uri="{BB962C8B-B14F-4D97-AF65-F5344CB8AC3E}">
        <p14:creationId xmlns:p14="http://schemas.microsoft.com/office/powerpoint/2010/main" val="181951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5AAFC3A-6D80-4526-87EF-E4DE4FADCE52}"/>
              </a:ext>
            </a:extLst>
          </p:cNvPr>
          <p:cNvSpPr txBox="1"/>
          <p:nvPr/>
        </p:nvSpPr>
        <p:spPr>
          <a:xfrm>
            <a:off x="1500326" y="1784413"/>
            <a:ext cx="9685538" cy="31700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rPr>
              <a:t>O Sohn des Menschen!</a:t>
            </a:r>
            <a:br>
              <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rPr>
              <a:t>Vernachlässige Meine Gebote nicht, wenn du Meine Schönheit liebst, und vergiss Meine Ratschläge nicht, wenn du nach Meinem Wohlgefallen strebst.</a:t>
            </a:r>
          </a:p>
        </p:txBody>
      </p:sp>
      <p:sp>
        <p:nvSpPr>
          <p:cNvPr id="6" name="Rechteck 5">
            <a:extLst>
              <a:ext uri="{FF2B5EF4-FFF2-40B4-BE49-F238E27FC236}">
                <a16:creationId xmlns:a16="http://schemas.microsoft.com/office/drawing/2014/main" id="{96DDF4AA-C84E-40F9-8492-D58B4C233D12}"/>
              </a:ext>
            </a:extLst>
          </p:cNvPr>
          <p:cNvSpPr/>
          <p:nvPr/>
        </p:nvSpPr>
        <p:spPr>
          <a:xfrm>
            <a:off x="10963378" y="5444205"/>
            <a:ext cx="510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2</a:t>
            </a:r>
          </a:p>
        </p:txBody>
      </p:sp>
    </p:spTree>
    <p:extLst>
      <p:ext uri="{BB962C8B-B14F-4D97-AF65-F5344CB8AC3E}">
        <p14:creationId xmlns:p14="http://schemas.microsoft.com/office/powerpoint/2010/main" val="361878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CDB5616-3D8A-4B98-93B9-FB055676A1DF}"/>
              </a:ext>
            </a:extLst>
          </p:cNvPr>
          <p:cNvSpPr txBox="1"/>
          <p:nvPr/>
        </p:nvSpPr>
        <p:spPr>
          <a:xfrm>
            <a:off x="1589103" y="1624614"/>
            <a:ext cx="9144000" cy="39703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black"/>
                </a:solidFill>
                <a:effectLst/>
                <a:uLnTx/>
                <a:uFillTx/>
                <a:latin typeface="Garamond" panose="02020404030301010803"/>
                <a:ea typeface="+mn-ea"/>
                <a:cs typeface="+mn-cs"/>
              </a:rPr>
              <a:t>O Sohn des Seins!</a:t>
            </a:r>
            <a:br>
              <a:rPr kumimoji="0" lang="de-AT" sz="36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de-AT" sz="3600" b="0" i="0" u="none" strike="noStrike" kern="1200" cap="none" spc="0" normalizeH="0" baseline="0" noProof="0" dirty="0">
                <a:ln>
                  <a:noFill/>
                </a:ln>
                <a:solidFill>
                  <a:prstClr val="black"/>
                </a:solidFill>
                <a:effectLst/>
                <a:uLnTx/>
                <a:uFillTx/>
                <a:latin typeface="Garamond" panose="02020404030301010803"/>
                <a:ea typeface="+mn-ea"/>
                <a:cs typeface="+mn-cs"/>
              </a:rPr>
              <a:t>Mit den Händen der Macht erschuf Ich dich, mit den Fingern der Kraft formte Ich dich, und Ich barg in dich das Wesen Meines Lichtes. Sei damit zufrieden und suche nichts anderes, denn Mein Werk ist vollkommen und Mein Gebot bindend. Sei dessen gewiss und zweifle nicht.</a:t>
            </a:r>
          </a:p>
        </p:txBody>
      </p:sp>
      <p:sp>
        <p:nvSpPr>
          <p:cNvPr id="4" name="Rechteck 3">
            <a:extLst>
              <a:ext uri="{FF2B5EF4-FFF2-40B4-BE49-F238E27FC236}">
                <a16:creationId xmlns:a16="http://schemas.microsoft.com/office/drawing/2014/main" id="{759CACC7-90C2-48D8-B32D-EC3BEEB1C967}"/>
              </a:ext>
            </a:extLst>
          </p:cNvPr>
          <p:cNvSpPr/>
          <p:nvPr/>
        </p:nvSpPr>
        <p:spPr>
          <a:xfrm>
            <a:off x="10927867" y="5382062"/>
            <a:ext cx="510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3</a:t>
            </a:r>
          </a:p>
        </p:txBody>
      </p:sp>
    </p:spTree>
    <p:extLst>
      <p:ext uri="{BB962C8B-B14F-4D97-AF65-F5344CB8AC3E}">
        <p14:creationId xmlns:p14="http://schemas.microsoft.com/office/powerpoint/2010/main" val="141819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AADBF8C-687E-448B-AC35-9DB2BB75DBCA}"/>
              </a:ext>
            </a:extLst>
          </p:cNvPr>
          <p:cNvSpPr txBox="1"/>
          <p:nvPr/>
        </p:nvSpPr>
        <p:spPr>
          <a:xfrm>
            <a:off x="1526959" y="1535838"/>
            <a:ext cx="9365941"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rPr>
              <a:t>O Sohn des Menschen!</a:t>
            </a:r>
            <a:br>
              <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rPr>
              <a:t>Ist Wohlstand dir beschieden, so juble nicht, und ist Erniedrigung dein Los, so gräme dich nicht; denn beides wird vergehen und nicht mehr sein.</a:t>
            </a:r>
            <a:br>
              <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rPr>
            </a:br>
            <a:endParaRPr kumimoji="0" lang="de-AT" sz="40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4" name="Rechteck 3">
            <a:extLst>
              <a:ext uri="{FF2B5EF4-FFF2-40B4-BE49-F238E27FC236}">
                <a16:creationId xmlns:a16="http://schemas.microsoft.com/office/drawing/2014/main" id="{2829BD33-AE43-432D-8A1C-67C12D7EC48A}"/>
              </a:ext>
            </a:extLst>
          </p:cNvPr>
          <p:cNvSpPr/>
          <p:nvPr/>
        </p:nvSpPr>
        <p:spPr>
          <a:xfrm>
            <a:off x="10945622" y="5355428"/>
            <a:ext cx="510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4</a:t>
            </a:r>
          </a:p>
        </p:txBody>
      </p:sp>
    </p:spTree>
    <p:extLst>
      <p:ext uri="{BB962C8B-B14F-4D97-AF65-F5344CB8AC3E}">
        <p14:creationId xmlns:p14="http://schemas.microsoft.com/office/powerpoint/2010/main" val="15023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en 1" title="Thou Art My Dominion">
            <a:hlinkClick r:id="" action="ppaction://media"/>
            <a:extLst>
              <a:ext uri="{FF2B5EF4-FFF2-40B4-BE49-F238E27FC236}">
                <a16:creationId xmlns:a16="http://schemas.microsoft.com/office/drawing/2014/main" id="{3E3632B4-1D75-4595-BCD9-9052DCF87750}"/>
              </a:ext>
            </a:extLst>
          </p:cNvPr>
          <p:cNvPicPr>
            <a:picLocks noRot="1" noChangeAspect="1"/>
          </p:cNvPicPr>
          <p:nvPr>
            <a:videoFile r:link="rId1"/>
          </p:nvPr>
        </p:nvPicPr>
        <p:blipFill>
          <a:blip r:embed="rId3"/>
          <a:stretch>
            <a:fillRect/>
          </a:stretch>
        </p:blipFill>
        <p:spPr>
          <a:xfrm>
            <a:off x="1461363" y="944794"/>
            <a:ext cx="9122418" cy="5154166"/>
          </a:xfrm>
          <a:prstGeom prst="rect">
            <a:avLst/>
          </a:prstGeom>
        </p:spPr>
      </p:pic>
    </p:spTree>
    <p:extLst>
      <p:ext uri="{BB962C8B-B14F-4D97-AF65-F5344CB8AC3E}">
        <p14:creationId xmlns:p14="http://schemas.microsoft.com/office/powerpoint/2010/main" val="59642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A8DE8B9-6CB6-4605-8F93-574B38B38A5D}"/>
              </a:ext>
            </a:extLst>
          </p:cNvPr>
          <p:cNvSpPr txBox="1"/>
          <p:nvPr/>
        </p:nvSpPr>
        <p:spPr>
          <a:xfrm>
            <a:off x="1154097" y="967667"/>
            <a:ext cx="10111666" cy="4832092"/>
          </a:xfrm>
          <a:prstGeom prst="rect">
            <a:avLst/>
          </a:prstGeom>
          <a:noFill/>
        </p:spPr>
        <p:txBody>
          <a:bodyPr wrap="square">
            <a:spAutoFit/>
          </a:bodyPr>
          <a:lstStyle/>
          <a:p>
            <a:r>
              <a:rPr lang="de-AT" sz="2800" dirty="0"/>
              <a:t>O Gefährte Meines Thrones!</a:t>
            </a:r>
            <a:br>
              <a:rPr lang="de-AT" sz="2800" dirty="0"/>
            </a:br>
            <a:r>
              <a:rPr lang="de-AT" sz="2800" dirty="0"/>
              <a:t>Höre nichts Schlechtes und sieh nichts Schlechtes, erniedrige dich nicht, seufze und weine nicht! Sprich nichts Schlechtes, auf daß du nichts Schlechtes hörest, und vergrößere die Fehler anderer nicht, damit deine eigenen Fehler nicht groß erscheinen. Wünsche keinem Menschen Erniedrigung, damit deine eigene Niedrigkeit nicht offenkundig werde. Alsdann verbringe deine Lebenstage, die weniger sind als ein flüchtiger Augenblick, mit makellosem Gemüt, unbeflecktem Herzen, reinen Gedanken und geheiligtem Wesen, damit du die irdische Hülle frei und zufrieden ablegen, zum mystischen Paradiese Zuflucht nehmen und im ewigen Königreiche wohnen kannst immerdar.</a:t>
            </a:r>
          </a:p>
        </p:txBody>
      </p:sp>
      <p:sp>
        <p:nvSpPr>
          <p:cNvPr id="5" name="Rechteck 4">
            <a:extLst>
              <a:ext uri="{FF2B5EF4-FFF2-40B4-BE49-F238E27FC236}">
                <a16:creationId xmlns:a16="http://schemas.microsoft.com/office/drawing/2014/main" id="{29E12878-74CE-4275-BE20-F785F51B8824}"/>
              </a:ext>
            </a:extLst>
          </p:cNvPr>
          <p:cNvSpPr/>
          <p:nvPr/>
        </p:nvSpPr>
        <p:spPr>
          <a:xfrm>
            <a:off x="10945622" y="5444205"/>
            <a:ext cx="510076" cy="923330"/>
          </a:xfrm>
          <a:prstGeom prst="rect">
            <a:avLst/>
          </a:prstGeom>
          <a:noFill/>
        </p:spPr>
        <p:txBody>
          <a:bodyPr wrap="none" lIns="91440" tIns="45720" rIns="91440" bIns="45720">
            <a:spAutoFit/>
          </a:bodyPr>
          <a:lstStyle/>
          <a:p>
            <a:pPr algn="ctr"/>
            <a:r>
              <a:rPr lang="de-DE" sz="5400" b="0" cap="none" spc="0" dirty="0">
                <a:ln w="0"/>
                <a:solidFill>
                  <a:schemeClr val="tx1"/>
                </a:solidFill>
                <a:effectLst>
                  <a:outerShdw blurRad="38100" dist="19050" dir="2700000" algn="tl" rotWithShape="0">
                    <a:schemeClr val="dk1">
                      <a:alpha val="40000"/>
                    </a:schemeClr>
                  </a:outerShdw>
                </a:effectLst>
              </a:rPr>
              <a:t>5</a:t>
            </a:r>
          </a:p>
        </p:txBody>
      </p:sp>
    </p:spTree>
    <p:extLst>
      <p:ext uri="{BB962C8B-B14F-4D97-AF65-F5344CB8AC3E}">
        <p14:creationId xmlns:p14="http://schemas.microsoft.com/office/powerpoint/2010/main" val="230890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027ADC1-CEB8-4740-A2B2-2E4B38DBA198}"/>
              </a:ext>
            </a:extLst>
          </p:cNvPr>
          <p:cNvSpPr txBox="1"/>
          <p:nvPr/>
        </p:nvSpPr>
        <p:spPr>
          <a:xfrm>
            <a:off x="1437534" y="1519099"/>
            <a:ext cx="9658905"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3600" b="0" i="0" u="none" strike="noStrike" kern="1200" cap="none" spc="0" normalizeH="0" baseline="0" noProof="0" dirty="0">
                <a:ln>
                  <a:noFill/>
                </a:ln>
                <a:solidFill>
                  <a:prstClr val="black"/>
                </a:solidFill>
                <a:effectLst/>
                <a:uLnTx/>
                <a:uFillTx/>
                <a:latin typeface="Garamond" panose="02020404030301010803"/>
                <a:ea typeface="+mn-ea"/>
                <a:cs typeface="+mn-cs"/>
              </a:rPr>
              <a:t>O Kinder Adams!</a:t>
            </a:r>
            <a:br>
              <a:rPr kumimoji="0" lang="de-AT" sz="3600" b="0" i="0" u="none" strike="noStrike" kern="1200" cap="none" spc="0" normalizeH="0" baseline="0" noProof="0" dirty="0">
                <a:ln>
                  <a:noFill/>
                </a:ln>
                <a:solidFill>
                  <a:prstClr val="black"/>
                </a:solidFill>
                <a:effectLst/>
                <a:uLnTx/>
                <a:uFillTx/>
                <a:latin typeface="Garamond" panose="02020404030301010803"/>
                <a:ea typeface="+mn-ea"/>
                <a:cs typeface="+mn-cs"/>
              </a:rPr>
            </a:br>
            <a:r>
              <a:rPr kumimoji="0" lang="de-AT" sz="3600" b="0" i="0" u="none" strike="noStrike" kern="1200" cap="none" spc="0" normalizeH="0" baseline="0" noProof="0" dirty="0">
                <a:ln>
                  <a:noFill/>
                </a:ln>
                <a:solidFill>
                  <a:prstClr val="black"/>
                </a:solidFill>
                <a:effectLst/>
                <a:uLnTx/>
                <a:uFillTx/>
                <a:latin typeface="Garamond" panose="02020404030301010803"/>
                <a:ea typeface="+mn-ea"/>
                <a:cs typeface="+mn-cs"/>
              </a:rPr>
              <a:t>Heilige Worte und reine, treffliche Taten steigen empor in das Reich himmlischen Ruhms. Strebt, daß eure Werke vom Staub der Selbstsucht und Heuchelei geläutert und am Hof der Herrlichkeit angenommen werden.</a:t>
            </a:r>
          </a:p>
        </p:txBody>
      </p:sp>
      <p:sp>
        <p:nvSpPr>
          <p:cNvPr id="2" name="Rechteck 1">
            <a:extLst>
              <a:ext uri="{FF2B5EF4-FFF2-40B4-BE49-F238E27FC236}">
                <a16:creationId xmlns:a16="http://schemas.microsoft.com/office/drawing/2014/main" id="{AE7C183C-35B6-495F-8795-899988E6F0D1}"/>
              </a:ext>
            </a:extLst>
          </p:cNvPr>
          <p:cNvSpPr/>
          <p:nvPr/>
        </p:nvSpPr>
        <p:spPr>
          <a:xfrm>
            <a:off x="10860637" y="5262860"/>
            <a:ext cx="51007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Garamond" panose="02020404030301010803"/>
                <a:ea typeface="+mn-ea"/>
                <a:cs typeface="+mn-cs"/>
              </a:rPr>
              <a:t>6</a:t>
            </a:r>
          </a:p>
        </p:txBody>
      </p:sp>
    </p:spTree>
    <p:extLst>
      <p:ext uri="{BB962C8B-B14F-4D97-AF65-F5344CB8AC3E}">
        <p14:creationId xmlns:p14="http://schemas.microsoft.com/office/powerpoint/2010/main" val="32990494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634</Words>
  <Application>Microsoft Office PowerPoint</Application>
  <PresentationFormat>Breitbild</PresentationFormat>
  <Paragraphs>27</Paragraphs>
  <Slides>16</Slides>
  <Notes>0</Notes>
  <HiddenSlides>0</HiddenSlides>
  <MMClips>3</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16</vt:i4>
      </vt:variant>
    </vt:vector>
  </HeadingPairs>
  <TitlesOfParts>
    <vt:vector size="19" baseType="lpstr">
      <vt:lpstr>Arial</vt:lpstr>
      <vt:lpstr>Garamond</vt:lpstr>
      <vt:lpstr>Organisch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Shirin</dc:creator>
  <cp:lastModifiedBy>Shirin</cp:lastModifiedBy>
  <cp:revision>5</cp:revision>
  <dcterms:created xsi:type="dcterms:W3CDTF">2021-02-09T13:42:57Z</dcterms:created>
  <dcterms:modified xsi:type="dcterms:W3CDTF">2021-02-11T20:28:53Z</dcterms:modified>
</cp:coreProperties>
</file>