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5" r:id="rId3"/>
    <p:sldId id="261" r:id="rId4"/>
    <p:sldId id="264" r:id="rId5"/>
    <p:sldId id="262" r:id="rId6"/>
    <p:sldId id="277" r:id="rId7"/>
    <p:sldId id="258" r:id="rId8"/>
    <p:sldId id="276" r:id="rId9"/>
    <p:sldId id="269" r:id="rId10"/>
    <p:sldId id="274" r:id="rId11"/>
    <p:sldId id="271" r:id="rId12"/>
    <p:sldId id="265" r:id="rId13"/>
    <p:sldId id="267" r:id="rId14"/>
    <p:sldId id="278"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8FDF3B-8B16-4C56-AF71-FEC0E663B38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792A9C58-4CE2-48B9-A284-9FCB003D97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568F4C6C-B93C-4749-B3C5-78D4D1541B39}"/>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5" name="Fußzeilenplatzhalter 4">
            <a:extLst>
              <a:ext uri="{FF2B5EF4-FFF2-40B4-BE49-F238E27FC236}">
                <a16:creationId xmlns:a16="http://schemas.microsoft.com/office/drawing/2014/main" id="{56A2C6EE-DB5F-4D07-B94B-6DB84CFB693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1F95A2D-C150-4CB9-B23F-6A2A6EA50395}"/>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294571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CD323-752D-41DE-85F6-06598E753BF3}"/>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E6545DC3-403C-4041-B683-E4E9CF50DE6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19FB47CF-BB19-44F9-B6A8-FAA2A43BBE25}"/>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5" name="Fußzeilenplatzhalter 4">
            <a:extLst>
              <a:ext uri="{FF2B5EF4-FFF2-40B4-BE49-F238E27FC236}">
                <a16:creationId xmlns:a16="http://schemas.microsoft.com/office/drawing/2014/main" id="{1C25569B-3363-4103-86A5-6511E3B09F6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C08B96E-FD4E-49DD-BE89-FDB433F98478}"/>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259958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DA4D563-F296-4F9A-8C9C-29003539AD78}"/>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E3296512-CB90-471A-A113-873A64D4FB8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4DD213B-25FC-40DC-87AB-EFA62015D628}"/>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5" name="Fußzeilenplatzhalter 4">
            <a:extLst>
              <a:ext uri="{FF2B5EF4-FFF2-40B4-BE49-F238E27FC236}">
                <a16:creationId xmlns:a16="http://schemas.microsoft.com/office/drawing/2014/main" id="{49224743-8C3A-4403-A51F-3B344E68ACC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6E0B161-B656-4180-A1EE-69D783A1F602}"/>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79438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F2B82-5F98-4B4B-A699-FE0218AB0E74}"/>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A274BF1C-2712-4A6F-8F75-F94CC768CB2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AEDC759-B7C5-4652-9F74-CC897BEE9C8A}"/>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5" name="Fußzeilenplatzhalter 4">
            <a:extLst>
              <a:ext uri="{FF2B5EF4-FFF2-40B4-BE49-F238E27FC236}">
                <a16:creationId xmlns:a16="http://schemas.microsoft.com/office/drawing/2014/main" id="{82CA994B-000B-48E7-A0D3-B00D958AD65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F4F7FF1-B571-4A92-A71C-25443EB43ED1}"/>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122297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8B78F3-07B5-4BE0-AB7A-F1C5DC1A29E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797AECCA-1553-49BB-9966-476D45FD8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9F8B08A-F464-4290-9203-6D0CF6C24D5D}"/>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5" name="Fußzeilenplatzhalter 4">
            <a:extLst>
              <a:ext uri="{FF2B5EF4-FFF2-40B4-BE49-F238E27FC236}">
                <a16:creationId xmlns:a16="http://schemas.microsoft.com/office/drawing/2014/main" id="{9FB6BE33-F1FA-424B-9C3A-5852BDDD539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CEC68B6-3ABE-4515-85B1-149D559BBB7E}"/>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199567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883750-FE14-476B-8433-BC476FEB1384}"/>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82234B4B-0636-416E-A4F0-0E22AACEE4F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F0727678-B96A-404B-8F18-BFD4FD9E659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5D4D38B-B197-427A-9D0A-3555A0BF05CE}"/>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6" name="Fußzeilenplatzhalter 5">
            <a:extLst>
              <a:ext uri="{FF2B5EF4-FFF2-40B4-BE49-F238E27FC236}">
                <a16:creationId xmlns:a16="http://schemas.microsoft.com/office/drawing/2014/main" id="{9FEDD296-5950-43B6-8951-A8772C0CA769}"/>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CEAD8FB-EA87-4A57-AA56-34A4F9D13371}"/>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18526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4391EC-227C-42D5-8F26-B773BAC410C1}"/>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EE0B0834-988C-438E-8DDF-963D3B2EFA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F0FA616-59C1-4D93-8A5F-78D0A7E285D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93444529-28E3-4184-A8D1-76BFE7244C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F40E81D-C36C-4945-A4DF-D2FFDB67AA9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B069A6E6-BC22-4B2B-BD2C-57AFB1927660}"/>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8" name="Fußzeilenplatzhalter 7">
            <a:extLst>
              <a:ext uri="{FF2B5EF4-FFF2-40B4-BE49-F238E27FC236}">
                <a16:creationId xmlns:a16="http://schemas.microsoft.com/office/drawing/2014/main" id="{FA95C301-7808-434E-953E-7759276E4ADB}"/>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3547DB28-7452-492C-B8F4-21130E5AC34C}"/>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248092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BDE38E-9639-4592-853E-5F184F700D07}"/>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5402C430-D518-4563-BDE2-628D7399C452}"/>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4" name="Fußzeilenplatzhalter 3">
            <a:extLst>
              <a:ext uri="{FF2B5EF4-FFF2-40B4-BE49-F238E27FC236}">
                <a16:creationId xmlns:a16="http://schemas.microsoft.com/office/drawing/2014/main" id="{4FE7216C-8A76-4177-8115-90C5D912EC12}"/>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41AAD03F-07D3-44D6-BB79-DA2CD5C87607}"/>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2122047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5998240-E948-4D9F-9652-8ECE0B8A93D7}"/>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3" name="Fußzeilenplatzhalter 2">
            <a:extLst>
              <a:ext uri="{FF2B5EF4-FFF2-40B4-BE49-F238E27FC236}">
                <a16:creationId xmlns:a16="http://schemas.microsoft.com/office/drawing/2014/main" id="{9FCBD418-18BD-4B56-B113-4D6ABC4ED0DF}"/>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3D00B7F1-280D-4528-93CB-E5A615C7549D}"/>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37937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A51AEA-F7C3-4215-A3FC-8397706040F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0B87D11E-B84D-4D22-998C-7607D537A0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A6200116-812D-442C-AC6E-6093AD54F3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8286249-6EA5-4292-B8AF-EA885D48C0F3}"/>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6" name="Fußzeilenplatzhalter 5">
            <a:extLst>
              <a:ext uri="{FF2B5EF4-FFF2-40B4-BE49-F238E27FC236}">
                <a16:creationId xmlns:a16="http://schemas.microsoft.com/office/drawing/2014/main" id="{5D032B9E-B9C1-4C3A-AABC-99BFA22E6BA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EC8290D-7BF8-4F8F-8354-7E7C94A5B194}"/>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65780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BA8153-3F83-4BBD-B415-B83B2D306A1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D493B67E-2E4C-47DD-BDAB-1910370E13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E7522108-8627-4D80-97E4-27F313201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C17DAD4-6D93-400F-BE11-A7CCA20917E5}"/>
              </a:ext>
            </a:extLst>
          </p:cNvPr>
          <p:cNvSpPr>
            <a:spLocks noGrp="1"/>
          </p:cNvSpPr>
          <p:nvPr>
            <p:ph type="dt" sz="half" idx="10"/>
          </p:nvPr>
        </p:nvSpPr>
        <p:spPr/>
        <p:txBody>
          <a:bodyPr/>
          <a:lstStyle/>
          <a:p>
            <a:fld id="{A739F89C-B897-448B-8277-8DDC81FC9D81}" type="datetimeFigureOut">
              <a:rPr lang="de-AT" smtClean="0"/>
              <a:t>19.02.2021</a:t>
            </a:fld>
            <a:endParaRPr lang="de-AT"/>
          </a:p>
        </p:txBody>
      </p:sp>
      <p:sp>
        <p:nvSpPr>
          <p:cNvPr id="6" name="Fußzeilenplatzhalter 5">
            <a:extLst>
              <a:ext uri="{FF2B5EF4-FFF2-40B4-BE49-F238E27FC236}">
                <a16:creationId xmlns:a16="http://schemas.microsoft.com/office/drawing/2014/main" id="{BAA580B9-625B-4B6C-A338-B33FAF7D0C0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72E6E4CE-5640-4E52-AA99-627AFA51CCB4}"/>
              </a:ext>
            </a:extLst>
          </p:cNvPr>
          <p:cNvSpPr>
            <a:spLocks noGrp="1"/>
          </p:cNvSpPr>
          <p:nvPr>
            <p:ph type="sldNum" sz="quarter" idx="12"/>
          </p:nvPr>
        </p:nvSpPr>
        <p:spPr/>
        <p:txBody>
          <a:bodyPr/>
          <a:lstStyle/>
          <a:p>
            <a:fld id="{33C2653A-D7CD-4F2A-85F0-77CAD781D600}" type="slidenum">
              <a:rPr lang="de-AT" smtClean="0"/>
              <a:t>‹Nr.›</a:t>
            </a:fld>
            <a:endParaRPr lang="de-AT"/>
          </a:p>
        </p:txBody>
      </p:sp>
    </p:spTree>
    <p:extLst>
      <p:ext uri="{BB962C8B-B14F-4D97-AF65-F5344CB8AC3E}">
        <p14:creationId xmlns:p14="http://schemas.microsoft.com/office/powerpoint/2010/main" val="123727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4A15CA5-7485-4BD9-8F45-EBE7DB46E3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11D0970A-CC44-4615-AF4E-800F7788BD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F113896-FF92-45BB-B028-BACA8214A5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9F89C-B897-448B-8277-8DDC81FC9D81}" type="datetimeFigureOut">
              <a:rPr lang="de-AT" smtClean="0"/>
              <a:t>19.02.2021</a:t>
            </a:fld>
            <a:endParaRPr lang="de-AT"/>
          </a:p>
        </p:txBody>
      </p:sp>
      <p:sp>
        <p:nvSpPr>
          <p:cNvPr id="5" name="Fußzeilenplatzhalter 4">
            <a:extLst>
              <a:ext uri="{FF2B5EF4-FFF2-40B4-BE49-F238E27FC236}">
                <a16:creationId xmlns:a16="http://schemas.microsoft.com/office/drawing/2014/main" id="{D274A6D8-609A-4210-B306-EFFC61EA41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48A481A-1FF7-4A20-81CB-0717ACD7A1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2653A-D7CD-4F2A-85F0-77CAD781D600}" type="slidenum">
              <a:rPr lang="de-AT" smtClean="0"/>
              <a:t>‹Nr.›</a:t>
            </a:fld>
            <a:endParaRPr lang="de-AT"/>
          </a:p>
        </p:txBody>
      </p:sp>
    </p:spTree>
    <p:extLst>
      <p:ext uri="{BB962C8B-B14F-4D97-AF65-F5344CB8AC3E}">
        <p14:creationId xmlns:p14="http://schemas.microsoft.com/office/powerpoint/2010/main" val="1271013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ideo" Target="https://www.youtube.com/embed/F_-h8-7Kws4?feature=oembe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OOc0qJit5fw?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256C22-0DEF-42F3-B86B-144D5E966CE1}"/>
              </a:ext>
            </a:extLst>
          </p:cNvPr>
          <p:cNvSpPr>
            <a:spLocks noGrp="1"/>
          </p:cNvSpPr>
          <p:nvPr>
            <p:ph type="ctrTitle"/>
          </p:nvPr>
        </p:nvSpPr>
        <p:spPr/>
        <p:txBody>
          <a:bodyPr/>
          <a:lstStyle/>
          <a:p>
            <a:endParaRPr lang="de-AT"/>
          </a:p>
        </p:txBody>
      </p:sp>
      <p:sp>
        <p:nvSpPr>
          <p:cNvPr id="3" name="Untertitel 2">
            <a:extLst>
              <a:ext uri="{FF2B5EF4-FFF2-40B4-BE49-F238E27FC236}">
                <a16:creationId xmlns:a16="http://schemas.microsoft.com/office/drawing/2014/main" id="{A769D864-3430-41E8-BF49-458DAE3DDD8E}"/>
              </a:ext>
            </a:extLst>
          </p:cNvPr>
          <p:cNvSpPr>
            <a:spLocks noGrp="1"/>
          </p:cNvSpPr>
          <p:nvPr>
            <p:ph type="subTitle" idx="1"/>
          </p:nvPr>
        </p:nvSpPr>
        <p:spPr/>
        <p:txBody>
          <a:bodyPr/>
          <a:lstStyle/>
          <a:p>
            <a:endParaRPr lang="de-AT"/>
          </a:p>
        </p:txBody>
      </p:sp>
      <p:pic>
        <p:nvPicPr>
          <p:cNvPr id="4" name="Onlinemedien 3" title="Durch Deine Liebe">
            <a:hlinkClick r:id="" action="ppaction://media"/>
            <a:extLst>
              <a:ext uri="{FF2B5EF4-FFF2-40B4-BE49-F238E27FC236}">
                <a16:creationId xmlns:a16="http://schemas.microsoft.com/office/drawing/2014/main" id="{AE91EC7A-9087-442A-9BF5-19D44994636F}"/>
              </a:ext>
            </a:extLst>
          </p:cNvPr>
          <p:cNvPicPr>
            <a:picLocks noRot="1" noChangeAspect="1"/>
          </p:cNvPicPr>
          <p:nvPr>
            <a:videoFile r:link="rId1"/>
          </p:nvPr>
        </p:nvPicPr>
        <p:blipFill>
          <a:blip r:embed="rId3"/>
          <a:stretch>
            <a:fillRect/>
          </a:stretch>
        </p:blipFill>
        <p:spPr>
          <a:xfrm>
            <a:off x="358775" y="311150"/>
            <a:ext cx="10643274" cy="6013450"/>
          </a:xfrm>
          <a:prstGeom prst="rect">
            <a:avLst/>
          </a:prstGeom>
        </p:spPr>
      </p:pic>
    </p:spTree>
    <p:extLst>
      <p:ext uri="{BB962C8B-B14F-4D97-AF65-F5344CB8AC3E}">
        <p14:creationId xmlns:p14="http://schemas.microsoft.com/office/powerpoint/2010/main" val="157226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1D7FCDA-3129-4716-8AB7-D1651A1360A6}"/>
              </a:ext>
            </a:extLst>
          </p:cNvPr>
          <p:cNvSpPr txBox="1"/>
          <p:nvPr/>
        </p:nvSpPr>
        <p:spPr>
          <a:xfrm>
            <a:off x="352425" y="819149"/>
            <a:ext cx="7943850" cy="517064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O Volk der Erde!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Die erste frohe Botschaft, die das Mutterbuch in dieser Größten Offenbarung allen Völkern der Welt überbringt, ist, daß das Gesetz des heiligen Krieges aus dem Buche getilgt ist. Verherrlicht sei der Allbarmherzige, der Herr überströmender Gnade, durch den das Tor himmlischer Gaben vor dem Angesicht aller im Himmel und auf Erden weit aufgetan ist.</a:t>
            </a:r>
            <a:b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Es ist gestattet, daß die Völker und Geschlechter der Welt sich in strahlender Freude miteinander verbinden.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O Volk!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Verkehre mit den Anhängern aller Religionen im Geist des Wohlwollens und der Verbundenheit.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a:t>
            </a:r>
          </a:p>
        </p:txBody>
      </p:sp>
      <p:sp>
        <p:nvSpPr>
          <p:cNvPr id="4" name="Rechteck 3">
            <a:extLst>
              <a:ext uri="{FF2B5EF4-FFF2-40B4-BE49-F238E27FC236}">
                <a16:creationId xmlns:a16="http://schemas.microsoft.com/office/drawing/2014/main" id="{0786C046-13ED-4752-A22B-6DB9C07B0A90}"/>
              </a:ext>
            </a:extLst>
          </p:cNvPr>
          <p:cNvSpPr/>
          <p:nvPr/>
        </p:nvSpPr>
        <p:spPr>
          <a:xfrm>
            <a:off x="246488" y="5934670"/>
            <a:ext cx="535723"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8</a:t>
            </a:r>
          </a:p>
        </p:txBody>
      </p:sp>
    </p:spTree>
    <p:extLst>
      <p:ext uri="{BB962C8B-B14F-4D97-AF65-F5344CB8AC3E}">
        <p14:creationId xmlns:p14="http://schemas.microsoft.com/office/powerpoint/2010/main" val="2390474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96AA19E-966A-498E-A178-1F5AD4C4C16A}"/>
              </a:ext>
            </a:extLst>
          </p:cNvPr>
          <p:cNvSpPr txBox="1"/>
          <p:nvPr/>
        </p:nvSpPr>
        <p:spPr>
          <a:xfrm>
            <a:off x="685800" y="552451"/>
            <a:ext cx="7534275" cy="541686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Hüte dich, daß du nicht dazu verleitet wirst, Unrecht stillschweigend zu übersehen.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Richte dein Herz fest auf die Gerechtigkeit, verdrehe die Sache Gottes nicht und gehöre zu denen, deren Augen auf dem ruhen, was in Seinem Buche offenbart wurde. Folge unter keinen Umständen den Eingebungen deiner üblen Wünsche. Befolge das Gesetz Gottes, deines Herrn, des Wohltätigen, des Altehrwürdigen der Tage.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 Ährenlese</a:t>
            </a:r>
            <a:b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hteck 3">
            <a:extLst>
              <a:ext uri="{FF2B5EF4-FFF2-40B4-BE49-F238E27FC236}">
                <a16:creationId xmlns:a16="http://schemas.microsoft.com/office/drawing/2014/main" id="{5C78B1B4-884A-4DB9-B73A-44E9526C3C76}"/>
              </a:ext>
            </a:extLst>
          </p:cNvPr>
          <p:cNvSpPr/>
          <p:nvPr/>
        </p:nvSpPr>
        <p:spPr>
          <a:xfrm>
            <a:off x="299504" y="5934670"/>
            <a:ext cx="367246" cy="92333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9</a:t>
            </a:r>
          </a:p>
        </p:txBody>
      </p:sp>
    </p:spTree>
    <p:extLst>
      <p:ext uri="{BB962C8B-B14F-4D97-AF65-F5344CB8AC3E}">
        <p14:creationId xmlns:p14="http://schemas.microsoft.com/office/powerpoint/2010/main" val="403417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674D479-2313-4AFA-BA61-BEAD826ACE3F}"/>
              </a:ext>
            </a:extLst>
          </p:cNvPr>
          <p:cNvSpPr txBox="1"/>
          <p:nvPr/>
        </p:nvSpPr>
        <p:spPr>
          <a:xfrm>
            <a:off x="1438275" y="246787"/>
            <a:ext cx="6096000" cy="544764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Die Gesetze Gottes wurden vom Himmel Seiner erhabensten Offenbarung herabgesandt. Alle müssen sie sorgfältig befolgen. Die höchste Auszeichnung des Menschen, sein wahrer Fortschritt und sein Endsieg waren immer von den Gesetzen Gottes abhängig und werden es weiter sein. Wer die Gebote Gottes befolgt, wird ewige Glückseligkeit gewinnen.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20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 Ährenlese</a:t>
            </a:r>
          </a:p>
        </p:txBody>
      </p:sp>
      <p:sp>
        <p:nvSpPr>
          <p:cNvPr id="4" name="Rechteck 3">
            <a:extLst>
              <a:ext uri="{FF2B5EF4-FFF2-40B4-BE49-F238E27FC236}">
                <a16:creationId xmlns:a16="http://schemas.microsoft.com/office/drawing/2014/main" id="{CA1B894C-06EB-4F3F-9989-803899CA3731}"/>
              </a:ext>
            </a:extLst>
          </p:cNvPr>
          <p:cNvSpPr/>
          <p:nvPr/>
        </p:nvSpPr>
        <p:spPr>
          <a:xfrm>
            <a:off x="118584" y="5934670"/>
            <a:ext cx="886781"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10</a:t>
            </a:r>
          </a:p>
        </p:txBody>
      </p:sp>
    </p:spTree>
    <p:extLst>
      <p:ext uri="{BB962C8B-B14F-4D97-AF65-F5344CB8AC3E}">
        <p14:creationId xmlns:p14="http://schemas.microsoft.com/office/powerpoint/2010/main" val="1276623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66BA74D-1165-4F8E-BBC7-829E0A40DB6A}"/>
              </a:ext>
            </a:extLst>
          </p:cNvPr>
          <p:cNvSpPr txBox="1"/>
          <p:nvPr/>
        </p:nvSpPr>
        <p:spPr>
          <a:xfrm>
            <a:off x="1495425" y="1015484"/>
            <a:ext cx="6096000" cy="489364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60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Haltet Meine Gebote aus Liebe zu Meiner Schönheit!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36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6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a:t>
            </a:r>
          </a:p>
        </p:txBody>
      </p:sp>
      <p:sp>
        <p:nvSpPr>
          <p:cNvPr id="4" name="Rechteck 3">
            <a:extLst>
              <a:ext uri="{FF2B5EF4-FFF2-40B4-BE49-F238E27FC236}">
                <a16:creationId xmlns:a16="http://schemas.microsoft.com/office/drawing/2014/main" id="{98AF525B-C4B3-4686-A0B1-A71B18407C72}"/>
              </a:ext>
            </a:extLst>
          </p:cNvPr>
          <p:cNvSpPr/>
          <p:nvPr/>
        </p:nvSpPr>
        <p:spPr>
          <a:xfrm>
            <a:off x="-90966" y="5934670"/>
            <a:ext cx="886781"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11</a:t>
            </a:r>
          </a:p>
        </p:txBody>
      </p:sp>
    </p:spTree>
    <p:extLst>
      <p:ext uri="{BB962C8B-B14F-4D97-AF65-F5344CB8AC3E}">
        <p14:creationId xmlns:p14="http://schemas.microsoft.com/office/powerpoint/2010/main" val="679880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Unity Baha'i Prayer">
            <a:hlinkClick r:id="" action="ppaction://media"/>
            <a:extLst>
              <a:ext uri="{FF2B5EF4-FFF2-40B4-BE49-F238E27FC236}">
                <a16:creationId xmlns:a16="http://schemas.microsoft.com/office/drawing/2014/main" id="{0F7B6F66-8AF7-4637-938C-1338841F679F}"/>
              </a:ext>
            </a:extLst>
          </p:cNvPr>
          <p:cNvPicPr>
            <a:picLocks noRot="1" noChangeAspect="1"/>
          </p:cNvPicPr>
          <p:nvPr>
            <a:videoFile r:link="rId1"/>
          </p:nvPr>
        </p:nvPicPr>
        <p:blipFill>
          <a:blip r:embed="rId3"/>
          <a:stretch>
            <a:fillRect/>
          </a:stretch>
        </p:blipFill>
        <p:spPr>
          <a:xfrm>
            <a:off x="0" y="257175"/>
            <a:ext cx="7658100" cy="5743575"/>
          </a:xfrm>
          <a:prstGeom prst="rect">
            <a:avLst/>
          </a:prstGeom>
        </p:spPr>
      </p:pic>
    </p:spTree>
    <p:extLst>
      <p:ext uri="{BB962C8B-B14F-4D97-AF65-F5344CB8AC3E}">
        <p14:creationId xmlns:p14="http://schemas.microsoft.com/office/powerpoint/2010/main" val="93643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5FAEBB0-5313-4599-B041-CFCA54199ECA}"/>
              </a:ext>
            </a:extLst>
          </p:cNvPr>
          <p:cNvSpPr/>
          <p:nvPr/>
        </p:nvSpPr>
        <p:spPr>
          <a:xfrm>
            <a:off x="1550777" y="1338560"/>
            <a:ext cx="7509300" cy="175432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1" i="0" u="none" strike="noStrike" kern="1200" cap="none" spc="0" normalizeH="0" baseline="0" noProof="0" dirty="0">
                <a:ln/>
                <a:solidFill>
                  <a:srgbClr val="ED7D31">
                    <a:lumMod val="75000"/>
                  </a:srgbClr>
                </a:solidFill>
                <a:effectLst/>
                <a:uLnTx/>
                <a:uFillTx/>
                <a:latin typeface="Calibri" panose="020F0502020204030204"/>
                <a:ea typeface="+mn-ea"/>
                <a:cs typeface="+mn-cs"/>
              </a:rPr>
              <a:t>HALTEN VON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1" i="0" u="none" strike="noStrike" kern="1200" cap="none" spc="0" normalizeH="0" baseline="0" noProof="0" dirty="0">
                <a:ln/>
                <a:solidFill>
                  <a:srgbClr val="ED7D31">
                    <a:lumMod val="75000"/>
                  </a:srgbClr>
                </a:solidFill>
                <a:effectLst/>
                <a:uLnTx/>
                <a:uFillTx/>
                <a:latin typeface="Calibri" panose="020F0502020204030204"/>
                <a:ea typeface="+mn-ea"/>
                <a:cs typeface="+mn-cs"/>
              </a:rPr>
              <a:t>GEBOTEN UND GESETZEN</a:t>
            </a:r>
          </a:p>
        </p:txBody>
      </p:sp>
    </p:spTree>
    <p:extLst>
      <p:ext uri="{BB962C8B-B14F-4D97-AF65-F5344CB8AC3E}">
        <p14:creationId xmlns:p14="http://schemas.microsoft.com/office/powerpoint/2010/main" val="103820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0EB308A-AC6E-4D62-9DA2-246CD40EECAD}"/>
              </a:ext>
            </a:extLst>
          </p:cNvPr>
          <p:cNvSpPr txBox="1"/>
          <p:nvPr/>
        </p:nvSpPr>
        <p:spPr>
          <a:xfrm>
            <a:off x="619125" y="981074"/>
            <a:ext cx="7258050" cy="553997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Die Menschen machen viel Wesens um das Gute, indem sie viele schöne Worte gebrauchen, weil sie größer und besser als ihre Mitmenschen erscheinen möchten und in den Augen der Welt nach Ruhm begehren. Wer das meiste Gute tut, der macht die wenigsten Worte über seine Taten. </a:t>
            </a:r>
            <a:b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b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Die Kinder Gottes tun ihre Werke, ohne sich zu brüsten, indem sie Seine Gebote halten.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Abdu´l-Bahá</a:t>
            </a:r>
            <a:b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hteck 3">
            <a:extLst>
              <a:ext uri="{FF2B5EF4-FFF2-40B4-BE49-F238E27FC236}">
                <a16:creationId xmlns:a16="http://schemas.microsoft.com/office/drawing/2014/main" id="{4DBDEB80-B95D-4C72-9F56-23D50DF4D53F}"/>
              </a:ext>
            </a:extLst>
          </p:cNvPr>
          <p:cNvSpPr/>
          <p:nvPr/>
        </p:nvSpPr>
        <p:spPr>
          <a:xfrm>
            <a:off x="0" y="5934670"/>
            <a:ext cx="601237" cy="92333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1</a:t>
            </a:r>
          </a:p>
        </p:txBody>
      </p:sp>
    </p:spTree>
    <p:extLst>
      <p:ext uri="{BB962C8B-B14F-4D97-AF65-F5344CB8AC3E}">
        <p14:creationId xmlns:p14="http://schemas.microsoft.com/office/powerpoint/2010/main" val="373420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C6E11BB-A512-4E77-B16A-0F32C9EF68E6}"/>
              </a:ext>
            </a:extLst>
          </p:cNvPr>
          <p:cNvSpPr txBox="1"/>
          <p:nvPr/>
        </p:nvSpPr>
        <p:spPr>
          <a:xfrm>
            <a:off x="1238250" y="557510"/>
            <a:ext cx="6096000" cy="501675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40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Die Quelle alles Guten ist Vertrauen in Gott, Unterwerfung unter Seine Gebote und Zufriedenheit mit Seinem </a:t>
            </a:r>
            <a:br>
              <a:rPr kumimoji="0" lang="de-AT" sz="40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r>
              <a:rPr kumimoji="0" lang="de-AT" sz="40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heiligen Willen und Wohlgefallen.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a:t>
            </a:r>
          </a:p>
        </p:txBody>
      </p:sp>
      <p:sp>
        <p:nvSpPr>
          <p:cNvPr id="4" name="Rechteck 3">
            <a:extLst>
              <a:ext uri="{FF2B5EF4-FFF2-40B4-BE49-F238E27FC236}">
                <a16:creationId xmlns:a16="http://schemas.microsoft.com/office/drawing/2014/main" id="{111D6B35-DEAA-4449-87D3-EA9CAA4386F0}"/>
              </a:ext>
            </a:extLst>
          </p:cNvPr>
          <p:cNvSpPr/>
          <p:nvPr/>
        </p:nvSpPr>
        <p:spPr>
          <a:xfrm>
            <a:off x="151238" y="5934670"/>
            <a:ext cx="535723"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2</a:t>
            </a:r>
          </a:p>
        </p:txBody>
      </p:sp>
    </p:spTree>
    <p:extLst>
      <p:ext uri="{BB962C8B-B14F-4D97-AF65-F5344CB8AC3E}">
        <p14:creationId xmlns:p14="http://schemas.microsoft.com/office/powerpoint/2010/main" val="2221565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5B2C6A6-29CA-40FF-B908-B4E3AF079424}"/>
              </a:ext>
            </a:extLst>
          </p:cNvPr>
          <p:cNvSpPr txBox="1"/>
          <p:nvPr/>
        </p:nvSpPr>
        <p:spPr>
          <a:xfrm>
            <a:off x="419099" y="155913"/>
            <a:ext cx="7172326" cy="59400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2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Fürchtet Gott, o Könige der Erde, und hütet euch, die Grenzen zu überschreiten, die der Allmächtige gesetzt hat. Haltet die Gebote, die euch in Seinem Buche gegeben sind, und übertretet sie nicht. Seid wachsam, damit ihr niemandem Unrecht zufügt, und sei es auch so gering wie ein Senfkorn. Beschreitet den Pfad der Gerechtigkeit, denn dieser ist wahrlich der gerade Pfad.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a:t>
            </a:r>
          </a:p>
        </p:txBody>
      </p:sp>
      <p:sp>
        <p:nvSpPr>
          <p:cNvPr id="4" name="Rechteck 3">
            <a:extLst>
              <a:ext uri="{FF2B5EF4-FFF2-40B4-BE49-F238E27FC236}">
                <a16:creationId xmlns:a16="http://schemas.microsoft.com/office/drawing/2014/main" id="{08D5FC05-1217-4718-AEBB-B150353D377F}"/>
              </a:ext>
            </a:extLst>
          </p:cNvPr>
          <p:cNvSpPr/>
          <p:nvPr/>
        </p:nvSpPr>
        <p:spPr>
          <a:xfrm>
            <a:off x="113138" y="5934670"/>
            <a:ext cx="535723"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3</a:t>
            </a:r>
          </a:p>
        </p:txBody>
      </p:sp>
    </p:spTree>
    <p:extLst>
      <p:ext uri="{BB962C8B-B14F-4D97-AF65-F5344CB8AC3E}">
        <p14:creationId xmlns:p14="http://schemas.microsoft.com/office/powerpoint/2010/main" val="46167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CEDBFDB-57EE-452A-AB1D-7C8A80F18136}"/>
              </a:ext>
            </a:extLst>
          </p:cNvPr>
          <p:cNvSpPr txBox="1"/>
          <p:nvPr/>
        </p:nvSpPr>
        <p:spPr>
          <a:xfrm>
            <a:off x="1381125" y="751612"/>
            <a:ext cx="6096000" cy="501675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2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Glücklich der Mensch, der sich erheben wird, Meiner Sache zu dienen und Meinen allherrlichen Namen zu preisen. Ergreife Mein Buch mit der Kraft Meiner Macht und halte dich beharrlich an jedes Gebot, das dein Herr, der Verordner, der Allweise, darin verzeichnet hat.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a:t>
            </a:r>
          </a:p>
        </p:txBody>
      </p:sp>
      <p:sp>
        <p:nvSpPr>
          <p:cNvPr id="4" name="Rechteck 3">
            <a:extLst>
              <a:ext uri="{FF2B5EF4-FFF2-40B4-BE49-F238E27FC236}">
                <a16:creationId xmlns:a16="http://schemas.microsoft.com/office/drawing/2014/main" id="{34C60352-2922-4AFB-B84C-2ACA16188873}"/>
              </a:ext>
            </a:extLst>
          </p:cNvPr>
          <p:cNvSpPr/>
          <p:nvPr/>
        </p:nvSpPr>
        <p:spPr>
          <a:xfrm>
            <a:off x="227438" y="5934670"/>
            <a:ext cx="535723"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4</a:t>
            </a:r>
          </a:p>
        </p:txBody>
      </p:sp>
    </p:spTree>
    <p:extLst>
      <p:ext uri="{BB962C8B-B14F-4D97-AF65-F5344CB8AC3E}">
        <p14:creationId xmlns:p14="http://schemas.microsoft.com/office/powerpoint/2010/main" val="1844906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0DAC301-8C45-4BC9-9AE9-E0F507C67DEE}"/>
              </a:ext>
            </a:extLst>
          </p:cNvPr>
          <p:cNvSpPr txBox="1"/>
          <p:nvPr/>
        </p:nvSpPr>
        <p:spPr>
          <a:xfrm>
            <a:off x="638175" y="352426"/>
            <a:ext cx="8505825" cy="489364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6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Wahre Freiheit besteht in der Unterwerfung des Menschen unter Meine Gebote, so wenig ihr dies auch versteht. Würden die Menschen befolgen, was Wir aus dem Himmel der Offenbarung auf sie herabsandten, so würden sie sicherlich vollkommene Freiheit erlangen.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a:t>
            </a:r>
          </a:p>
        </p:txBody>
      </p:sp>
      <p:sp>
        <p:nvSpPr>
          <p:cNvPr id="4" name="Rechteck 3">
            <a:extLst>
              <a:ext uri="{FF2B5EF4-FFF2-40B4-BE49-F238E27FC236}">
                <a16:creationId xmlns:a16="http://schemas.microsoft.com/office/drawing/2014/main" id="{D7AC7D2E-1F86-40DD-99D4-AD07E7D7A2EC}"/>
              </a:ext>
            </a:extLst>
          </p:cNvPr>
          <p:cNvSpPr/>
          <p:nvPr/>
        </p:nvSpPr>
        <p:spPr>
          <a:xfrm>
            <a:off x="236963" y="5786735"/>
            <a:ext cx="535723"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5</a:t>
            </a:r>
          </a:p>
        </p:txBody>
      </p:sp>
    </p:spTree>
    <p:extLst>
      <p:ext uri="{BB962C8B-B14F-4D97-AF65-F5344CB8AC3E}">
        <p14:creationId xmlns:p14="http://schemas.microsoft.com/office/powerpoint/2010/main" val="181863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4A7820B-0031-40B0-AA30-6E52CC15074C}"/>
              </a:ext>
            </a:extLst>
          </p:cNvPr>
          <p:cNvSpPr txBox="1"/>
          <p:nvPr/>
        </p:nvSpPr>
        <p:spPr>
          <a:xfrm>
            <a:off x="914400" y="499586"/>
            <a:ext cx="6858000" cy="59093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6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Mein Gott, mein Vielgeliebter! Wenn Deine Gesetze herniedergesandt sind, gibt es keinen Ort, dahin man fliehen kann, und wenn Deine Gebote verkündet sind, kann keine Seele eine Zuflucht finden.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6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Du hast der Feder die Geheimnisse Deiner Ewigkeit eingegeben.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Baha‘u‘llah</a:t>
            </a:r>
          </a:p>
        </p:txBody>
      </p:sp>
      <p:sp>
        <p:nvSpPr>
          <p:cNvPr id="4" name="Rechteck 3">
            <a:extLst>
              <a:ext uri="{FF2B5EF4-FFF2-40B4-BE49-F238E27FC236}">
                <a16:creationId xmlns:a16="http://schemas.microsoft.com/office/drawing/2014/main" id="{8E02AD9D-DEB7-4696-B82C-73E31511CFD9}"/>
              </a:ext>
            </a:extLst>
          </p:cNvPr>
          <p:cNvSpPr/>
          <p:nvPr/>
        </p:nvSpPr>
        <p:spPr>
          <a:xfrm>
            <a:off x="0" y="5815310"/>
            <a:ext cx="535723"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6</a:t>
            </a:r>
          </a:p>
        </p:txBody>
      </p:sp>
    </p:spTree>
    <p:extLst>
      <p:ext uri="{BB962C8B-B14F-4D97-AF65-F5344CB8AC3E}">
        <p14:creationId xmlns:p14="http://schemas.microsoft.com/office/powerpoint/2010/main" val="189555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3729B97-A7AB-463F-A1E4-EEBE22E2C123}"/>
              </a:ext>
            </a:extLst>
          </p:cNvPr>
          <p:cNvSpPr txBox="1"/>
          <p:nvPr/>
        </p:nvSpPr>
        <p:spPr>
          <a:xfrm>
            <a:off x="257174" y="400050"/>
            <a:ext cx="11096625" cy="61863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Alle Religionen lehren uns, das Gute zu tun, großmütig, aufrichtig, wahrhaftig, gesetzestreu und ehrlich zu sein. Dies alles ist vernünftig und logischerweise der einzige Weg, auf dem die Menschheit vorwärts kommen kann. </a:t>
            </a: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Alle Religionsgesetze entsprechen der Vernunft und sind den Menschen angemessen, für welche sie geschaffen wurden, sowie dem Zeitalter, in dem ihnen gehorcht werden muss. </a:t>
            </a: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Die Religion umfasst zwei Hauptteile: </a:t>
            </a: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erstens den geistigen, zweitens den praktischen Teil. </a:t>
            </a: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Der geistige Teil bleibt immer unverändert. Alle Manifestationen Gottes und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Seine Propheten lehrten die gleichen Wahrheiten und gaben das gleiche geistige Gesetz.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Sie alle lehren das eine Buch der Gesittung. In der Wahrheit gibt es keine Spaltung.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Die Sonne hat viele Strahlen ausgesandt, um den menschlichen Verstand zu erleuchten;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das Licht ist immer das gleiche. </a:t>
            </a: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b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b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Der praktische Teil der Religion hat es mit äußeren Formen und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Gebräuchen zu tun und mit der Art, gewisse Vergehen zu bestrafen.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Dies ist die materielle Seite des Gesetzes, und sie leitet die Gewohnheiten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und Sitten der Menschen.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Avenir Next LT Pro Light" panose="020B0304020202020204" pitchFamily="34" charset="0"/>
                <a:ea typeface="+mn-ea"/>
                <a:cs typeface="+mn-cs"/>
              </a:rPr>
              <a:t>Abdu´l-Bahá, Ansprachen in Paris</a:t>
            </a:r>
          </a:p>
        </p:txBody>
      </p:sp>
      <p:sp>
        <p:nvSpPr>
          <p:cNvPr id="4" name="Rechteck 3">
            <a:extLst>
              <a:ext uri="{FF2B5EF4-FFF2-40B4-BE49-F238E27FC236}">
                <a16:creationId xmlns:a16="http://schemas.microsoft.com/office/drawing/2014/main" id="{01DF8900-620D-49E7-8F1C-30D554AFF1A4}"/>
              </a:ext>
            </a:extLst>
          </p:cNvPr>
          <p:cNvSpPr/>
          <p:nvPr/>
        </p:nvSpPr>
        <p:spPr>
          <a:xfrm>
            <a:off x="-86887" y="6015335"/>
            <a:ext cx="535723"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7</a:t>
            </a:r>
          </a:p>
        </p:txBody>
      </p:sp>
    </p:spTree>
    <p:extLst>
      <p:ext uri="{BB962C8B-B14F-4D97-AF65-F5344CB8AC3E}">
        <p14:creationId xmlns:p14="http://schemas.microsoft.com/office/powerpoint/2010/main" val="133279"/>
      </p:ext>
    </p:extLst>
  </p:cSld>
  <p:clrMapOvr>
    <a:masterClrMapping/>
  </p:clrMapOvr>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815</Words>
  <Application>Microsoft Office PowerPoint</Application>
  <PresentationFormat>Breitbild</PresentationFormat>
  <Paragraphs>51</Paragraphs>
  <Slides>14</Slides>
  <Notes>0</Notes>
  <HiddenSlides>0</HiddenSlides>
  <MMClips>2</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Avenir Next LT Pro Light</vt:lpstr>
      <vt:lpstr>Calibri</vt:lpstr>
      <vt:lpstr>Calibri Light</vt:lpstr>
      <vt:lpstr>1_Office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cp:revision>
  <dcterms:created xsi:type="dcterms:W3CDTF">2021-02-19T19:25:07Z</dcterms:created>
  <dcterms:modified xsi:type="dcterms:W3CDTF">2021-02-19T19:26:10Z</dcterms:modified>
</cp:coreProperties>
</file>