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8" r:id="rId2"/>
    <p:sldId id="256" r:id="rId3"/>
    <p:sldId id="269" r:id="rId4"/>
    <p:sldId id="272" r:id="rId5"/>
    <p:sldId id="263" r:id="rId6"/>
    <p:sldId id="258" r:id="rId7"/>
    <p:sldId id="260" r:id="rId8"/>
    <p:sldId id="261" r:id="rId9"/>
    <p:sldId id="275" r:id="rId10"/>
    <p:sldId id="266" r:id="rId11"/>
    <p:sldId id="270" r:id="rId12"/>
    <p:sldId id="276" r:id="rId13"/>
    <p:sldId id="267" r:id="rId14"/>
    <p:sldId id="274" r:id="rId15"/>
    <p:sldId id="279" r:id="rId16"/>
    <p:sldId id="277" r:id="rId17"/>
    <p:sldId id="273" r:id="rId18"/>
    <p:sldId id="257" r:id="rId19"/>
    <p:sldId id="262" r:id="rId20"/>
    <p:sldId id="264" r:id="rId21"/>
    <p:sldId id="271" r:id="rId22"/>
    <p:sldId id="268" r:id="rId23"/>
    <p:sldId id="265" r:id="rId24"/>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B130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0" d="100"/>
          <a:sy n="80" d="100"/>
        </p:scale>
        <p:origin x="58" y="19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613C96D-2A5A-414D-915C-D6B324047C74}"/>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de-AT"/>
          </a:p>
        </p:txBody>
      </p:sp>
      <p:sp>
        <p:nvSpPr>
          <p:cNvPr id="3" name="Untertitel 2">
            <a:extLst>
              <a:ext uri="{FF2B5EF4-FFF2-40B4-BE49-F238E27FC236}">
                <a16:creationId xmlns:a16="http://schemas.microsoft.com/office/drawing/2014/main" id="{D8E191DD-2E14-4821-850A-DE64C6718F7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AT"/>
          </a:p>
        </p:txBody>
      </p:sp>
      <p:sp>
        <p:nvSpPr>
          <p:cNvPr id="4" name="Datumsplatzhalter 3">
            <a:extLst>
              <a:ext uri="{FF2B5EF4-FFF2-40B4-BE49-F238E27FC236}">
                <a16:creationId xmlns:a16="http://schemas.microsoft.com/office/drawing/2014/main" id="{A4E3E960-7110-4564-BD40-64DA7A3B36DA}"/>
              </a:ext>
            </a:extLst>
          </p:cNvPr>
          <p:cNvSpPr>
            <a:spLocks noGrp="1"/>
          </p:cNvSpPr>
          <p:nvPr>
            <p:ph type="dt" sz="half" idx="10"/>
          </p:nvPr>
        </p:nvSpPr>
        <p:spPr/>
        <p:txBody>
          <a:bodyPr/>
          <a:lstStyle/>
          <a:p>
            <a:fld id="{2FCC9758-E82C-4547-885D-590559B77376}" type="datetimeFigureOut">
              <a:rPr lang="de-AT" smtClean="0"/>
              <a:t>21.03.2021</a:t>
            </a:fld>
            <a:endParaRPr lang="de-AT"/>
          </a:p>
        </p:txBody>
      </p:sp>
      <p:sp>
        <p:nvSpPr>
          <p:cNvPr id="5" name="Fußzeilenplatzhalter 4">
            <a:extLst>
              <a:ext uri="{FF2B5EF4-FFF2-40B4-BE49-F238E27FC236}">
                <a16:creationId xmlns:a16="http://schemas.microsoft.com/office/drawing/2014/main" id="{839B1943-C27F-40B5-9F33-71AD13A3A41A}"/>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12E8830F-AA48-40E8-A1CD-16ECFA40101A}"/>
              </a:ext>
            </a:extLst>
          </p:cNvPr>
          <p:cNvSpPr>
            <a:spLocks noGrp="1"/>
          </p:cNvSpPr>
          <p:nvPr>
            <p:ph type="sldNum" sz="quarter" idx="12"/>
          </p:nvPr>
        </p:nvSpPr>
        <p:spPr/>
        <p:txBody>
          <a:bodyPr/>
          <a:lstStyle/>
          <a:p>
            <a:fld id="{52602E49-1914-4ED7-81C3-DC4764AC53F5}" type="slidenum">
              <a:rPr lang="de-AT" smtClean="0"/>
              <a:t>‹Nr.›</a:t>
            </a:fld>
            <a:endParaRPr lang="de-AT"/>
          </a:p>
        </p:txBody>
      </p:sp>
    </p:spTree>
    <p:extLst>
      <p:ext uri="{BB962C8B-B14F-4D97-AF65-F5344CB8AC3E}">
        <p14:creationId xmlns:p14="http://schemas.microsoft.com/office/powerpoint/2010/main" val="319168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06C972D-8740-4C02-91D1-C2058B85E8C5}"/>
              </a:ext>
            </a:extLst>
          </p:cNvPr>
          <p:cNvSpPr>
            <a:spLocks noGrp="1"/>
          </p:cNvSpPr>
          <p:nvPr>
            <p:ph type="title"/>
          </p:nvPr>
        </p:nvSpPr>
        <p:spPr/>
        <p:txBody>
          <a:bodyPr/>
          <a:lstStyle/>
          <a:p>
            <a:r>
              <a:rPr lang="de-DE"/>
              <a:t>Mastertitelformat bearbeiten</a:t>
            </a:r>
            <a:endParaRPr lang="de-AT"/>
          </a:p>
        </p:txBody>
      </p:sp>
      <p:sp>
        <p:nvSpPr>
          <p:cNvPr id="3" name="Vertikaler Textplatzhalter 2">
            <a:extLst>
              <a:ext uri="{FF2B5EF4-FFF2-40B4-BE49-F238E27FC236}">
                <a16:creationId xmlns:a16="http://schemas.microsoft.com/office/drawing/2014/main" id="{6DFE089C-6911-44D8-A100-4C963BC4094B}"/>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EA29F748-FD3D-4C54-AEE7-C436C213B329}"/>
              </a:ext>
            </a:extLst>
          </p:cNvPr>
          <p:cNvSpPr>
            <a:spLocks noGrp="1"/>
          </p:cNvSpPr>
          <p:nvPr>
            <p:ph type="dt" sz="half" idx="10"/>
          </p:nvPr>
        </p:nvSpPr>
        <p:spPr/>
        <p:txBody>
          <a:bodyPr/>
          <a:lstStyle/>
          <a:p>
            <a:fld id="{2FCC9758-E82C-4547-885D-590559B77376}" type="datetimeFigureOut">
              <a:rPr lang="de-AT" smtClean="0"/>
              <a:t>21.03.2021</a:t>
            </a:fld>
            <a:endParaRPr lang="de-AT"/>
          </a:p>
        </p:txBody>
      </p:sp>
      <p:sp>
        <p:nvSpPr>
          <p:cNvPr id="5" name="Fußzeilenplatzhalter 4">
            <a:extLst>
              <a:ext uri="{FF2B5EF4-FFF2-40B4-BE49-F238E27FC236}">
                <a16:creationId xmlns:a16="http://schemas.microsoft.com/office/drawing/2014/main" id="{6F94F2B4-0A11-4C92-B47A-011415351247}"/>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B49B8FDB-1A69-4036-ABB3-36E387EAF90A}"/>
              </a:ext>
            </a:extLst>
          </p:cNvPr>
          <p:cNvSpPr>
            <a:spLocks noGrp="1"/>
          </p:cNvSpPr>
          <p:nvPr>
            <p:ph type="sldNum" sz="quarter" idx="12"/>
          </p:nvPr>
        </p:nvSpPr>
        <p:spPr/>
        <p:txBody>
          <a:bodyPr/>
          <a:lstStyle/>
          <a:p>
            <a:fld id="{52602E49-1914-4ED7-81C3-DC4764AC53F5}" type="slidenum">
              <a:rPr lang="de-AT" smtClean="0"/>
              <a:t>‹Nr.›</a:t>
            </a:fld>
            <a:endParaRPr lang="de-AT"/>
          </a:p>
        </p:txBody>
      </p:sp>
    </p:spTree>
    <p:extLst>
      <p:ext uri="{BB962C8B-B14F-4D97-AF65-F5344CB8AC3E}">
        <p14:creationId xmlns:p14="http://schemas.microsoft.com/office/powerpoint/2010/main" val="2233655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AC6C8817-D485-4C02-9FA6-8AA43C727B72}"/>
              </a:ext>
            </a:extLst>
          </p:cNvPr>
          <p:cNvSpPr>
            <a:spLocks noGrp="1"/>
          </p:cNvSpPr>
          <p:nvPr>
            <p:ph type="title" orient="vert"/>
          </p:nvPr>
        </p:nvSpPr>
        <p:spPr>
          <a:xfrm>
            <a:off x="8724900" y="365125"/>
            <a:ext cx="2628900" cy="5811838"/>
          </a:xfrm>
        </p:spPr>
        <p:txBody>
          <a:bodyPr vert="eaVert"/>
          <a:lstStyle/>
          <a:p>
            <a:r>
              <a:rPr lang="de-DE"/>
              <a:t>Mastertitelformat bearbeiten</a:t>
            </a:r>
            <a:endParaRPr lang="de-AT"/>
          </a:p>
        </p:txBody>
      </p:sp>
      <p:sp>
        <p:nvSpPr>
          <p:cNvPr id="3" name="Vertikaler Textplatzhalter 2">
            <a:extLst>
              <a:ext uri="{FF2B5EF4-FFF2-40B4-BE49-F238E27FC236}">
                <a16:creationId xmlns:a16="http://schemas.microsoft.com/office/drawing/2014/main" id="{306E6968-219C-4899-B7B6-C5058C50EC6F}"/>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3065F10C-429C-4BCC-986B-A0789CA82EEE}"/>
              </a:ext>
            </a:extLst>
          </p:cNvPr>
          <p:cNvSpPr>
            <a:spLocks noGrp="1"/>
          </p:cNvSpPr>
          <p:nvPr>
            <p:ph type="dt" sz="half" idx="10"/>
          </p:nvPr>
        </p:nvSpPr>
        <p:spPr/>
        <p:txBody>
          <a:bodyPr/>
          <a:lstStyle/>
          <a:p>
            <a:fld id="{2FCC9758-E82C-4547-885D-590559B77376}" type="datetimeFigureOut">
              <a:rPr lang="de-AT" smtClean="0"/>
              <a:t>21.03.2021</a:t>
            </a:fld>
            <a:endParaRPr lang="de-AT"/>
          </a:p>
        </p:txBody>
      </p:sp>
      <p:sp>
        <p:nvSpPr>
          <p:cNvPr id="5" name="Fußzeilenplatzhalter 4">
            <a:extLst>
              <a:ext uri="{FF2B5EF4-FFF2-40B4-BE49-F238E27FC236}">
                <a16:creationId xmlns:a16="http://schemas.microsoft.com/office/drawing/2014/main" id="{98A2E35E-505A-464E-84A6-969A1782C8FF}"/>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B4C6FEFE-419A-471A-BD01-BFF303C2A1CE}"/>
              </a:ext>
            </a:extLst>
          </p:cNvPr>
          <p:cNvSpPr>
            <a:spLocks noGrp="1"/>
          </p:cNvSpPr>
          <p:nvPr>
            <p:ph type="sldNum" sz="quarter" idx="12"/>
          </p:nvPr>
        </p:nvSpPr>
        <p:spPr/>
        <p:txBody>
          <a:bodyPr/>
          <a:lstStyle/>
          <a:p>
            <a:fld id="{52602E49-1914-4ED7-81C3-DC4764AC53F5}" type="slidenum">
              <a:rPr lang="de-AT" smtClean="0"/>
              <a:t>‹Nr.›</a:t>
            </a:fld>
            <a:endParaRPr lang="de-AT"/>
          </a:p>
        </p:txBody>
      </p:sp>
    </p:spTree>
    <p:extLst>
      <p:ext uri="{BB962C8B-B14F-4D97-AF65-F5344CB8AC3E}">
        <p14:creationId xmlns:p14="http://schemas.microsoft.com/office/powerpoint/2010/main" val="3034749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29A16E-FA92-42D0-A834-C47A4A0A98AB}"/>
              </a:ext>
            </a:extLst>
          </p:cNvPr>
          <p:cNvSpPr>
            <a:spLocks noGrp="1"/>
          </p:cNvSpPr>
          <p:nvPr>
            <p:ph type="title"/>
          </p:nvPr>
        </p:nvSpPr>
        <p:spPr/>
        <p:txBody>
          <a:bodyPr/>
          <a:lstStyle/>
          <a:p>
            <a:r>
              <a:rPr lang="de-DE"/>
              <a:t>Mastertitelformat bearbeiten</a:t>
            </a:r>
            <a:endParaRPr lang="de-AT"/>
          </a:p>
        </p:txBody>
      </p:sp>
      <p:sp>
        <p:nvSpPr>
          <p:cNvPr id="3" name="Inhaltsplatzhalter 2">
            <a:extLst>
              <a:ext uri="{FF2B5EF4-FFF2-40B4-BE49-F238E27FC236}">
                <a16:creationId xmlns:a16="http://schemas.microsoft.com/office/drawing/2014/main" id="{BC3BC309-D136-401C-8DD6-18B92FBBBC54}"/>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412AB61E-39BB-4559-ABB0-FAF389C9AAAF}"/>
              </a:ext>
            </a:extLst>
          </p:cNvPr>
          <p:cNvSpPr>
            <a:spLocks noGrp="1"/>
          </p:cNvSpPr>
          <p:nvPr>
            <p:ph type="dt" sz="half" idx="10"/>
          </p:nvPr>
        </p:nvSpPr>
        <p:spPr/>
        <p:txBody>
          <a:bodyPr/>
          <a:lstStyle/>
          <a:p>
            <a:fld id="{2FCC9758-E82C-4547-885D-590559B77376}" type="datetimeFigureOut">
              <a:rPr lang="de-AT" smtClean="0"/>
              <a:t>21.03.2021</a:t>
            </a:fld>
            <a:endParaRPr lang="de-AT"/>
          </a:p>
        </p:txBody>
      </p:sp>
      <p:sp>
        <p:nvSpPr>
          <p:cNvPr id="5" name="Fußzeilenplatzhalter 4">
            <a:extLst>
              <a:ext uri="{FF2B5EF4-FFF2-40B4-BE49-F238E27FC236}">
                <a16:creationId xmlns:a16="http://schemas.microsoft.com/office/drawing/2014/main" id="{E64560E7-9D23-44E7-B9AA-0D810B7A2E77}"/>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13CBA81C-D1CF-4911-808B-A2BA72762AE7}"/>
              </a:ext>
            </a:extLst>
          </p:cNvPr>
          <p:cNvSpPr>
            <a:spLocks noGrp="1"/>
          </p:cNvSpPr>
          <p:nvPr>
            <p:ph type="sldNum" sz="quarter" idx="12"/>
          </p:nvPr>
        </p:nvSpPr>
        <p:spPr/>
        <p:txBody>
          <a:bodyPr/>
          <a:lstStyle/>
          <a:p>
            <a:fld id="{52602E49-1914-4ED7-81C3-DC4764AC53F5}" type="slidenum">
              <a:rPr lang="de-AT" smtClean="0"/>
              <a:t>‹Nr.›</a:t>
            </a:fld>
            <a:endParaRPr lang="de-AT"/>
          </a:p>
        </p:txBody>
      </p:sp>
    </p:spTree>
    <p:extLst>
      <p:ext uri="{BB962C8B-B14F-4D97-AF65-F5344CB8AC3E}">
        <p14:creationId xmlns:p14="http://schemas.microsoft.com/office/powerpoint/2010/main" val="40819185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CABCBC7-212D-40FE-9AFC-B613BB944D4E}"/>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de-AT"/>
          </a:p>
        </p:txBody>
      </p:sp>
      <p:sp>
        <p:nvSpPr>
          <p:cNvPr id="3" name="Textplatzhalter 2">
            <a:extLst>
              <a:ext uri="{FF2B5EF4-FFF2-40B4-BE49-F238E27FC236}">
                <a16:creationId xmlns:a16="http://schemas.microsoft.com/office/drawing/2014/main" id="{05991666-6C73-481C-9FB4-57796EF1C0D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BED48637-1C64-4678-AA20-8904A4942D55}"/>
              </a:ext>
            </a:extLst>
          </p:cNvPr>
          <p:cNvSpPr>
            <a:spLocks noGrp="1"/>
          </p:cNvSpPr>
          <p:nvPr>
            <p:ph type="dt" sz="half" idx="10"/>
          </p:nvPr>
        </p:nvSpPr>
        <p:spPr/>
        <p:txBody>
          <a:bodyPr/>
          <a:lstStyle/>
          <a:p>
            <a:fld id="{2FCC9758-E82C-4547-885D-590559B77376}" type="datetimeFigureOut">
              <a:rPr lang="de-AT" smtClean="0"/>
              <a:t>21.03.2021</a:t>
            </a:fld>
            <a:endParaRPr lang="de-AT"/>
          </a:p>
        </p:txBody>
      </p:sp>
      <p:sp>
        <p:nvSpPr>
          <p:cNvPr id="5" name="Fußzeilenplatzhalter 4">
            <a:extLst>
              <a:ext uri="{FF2B5EF4-FFF2-40B4-BE49-F238E27FC236}">
                <a16:creationId xmlns:a16="http://schemas.microsoft.com/office/drawing/2014/main" id="{531284DD-053C-4E95-8BE7-B458D27F81E2}"/>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07519907-C117-4159-9058-C182850DD44E}"/>
              </a:ext>
            </a:extLst>
          </p:cNvPr>
          <p:cNvSpPr>
            <a:spLocks noGrp="1"/>
          </p:cNvSpPr>
          <p:nvPr>
            <p:ph type="sldNum" sz="quarter" idx="12"/>
          </p:nvPr>
        </p:nvSpPr>
        <p:spPr/>
        <p:txBody>
          <a:bodyPr/>
          <a:lstStyle/>
          <a:p>
            <a:fld id="{52602E49-1914-4ED7-81C3-DC4764AC53F5}" type="slidenum">
              <a:rPr lang="de-AT" smtClean="0"/>
              <a:t>‹Nr.›</a:t>
            </a:fld>
            <a:endParaRPr lang="de-AT"/>
          </a:p>
        </p:txBody>
      </p:sp>
    </p:spTree>
    <p:extLst>
      <p:ext uri="{BB962C8B-B14F-4D97-AF65-F5344CB8AC3E}">
        <p14:creationId xmlns:p14="http://schemas.microsoft.com/office/powerpoint/2010/main" val="1262850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73A748-98EE-4891-874A-1BB80D5EDAEB}"/>
              </a:ext>
            </a:extLst>
          </p:cNvPr>
          <p:cNvSpPr>
            <a:spLocks noGrp="1"/>
          </p:cNvSpPr>
          <p:nvPr>
            <p:ph type="title"/>
          </p:nvPr>
        </p:nvSpPr>
        <p:spPr/>
        <p:txBody>
          <a:bodyPr/>
          <a:lstStyle/>
          <a:p>
            <a:r>
              <a:rPr lang="de-DE"/>
              <a:t>Mastertitelformat bearbeiten</a:t>
            </a:r>
            <a:endParaRPr lang="de-AT"/>
          </a:p>
        </p:txBody>
      </p:sp>
      <p:sp>
        <p:nvSpPr>
          <p:cNvPr id="3" name="Inhaltsplatzhalter 2">
            <a:extLst>
              <a:ext uri="{FF2B5EF4-FFF2-40B4-BE49-F238E27FC236}">
                <a16:creationId xmlns:a16="http://schemas.microsoft.com/office/drawing/2014/main" id="{33F36F80-5DB6-4D47-83DE-5632FE37FD0F}"/>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a:extLst>
              <a:ext uri="{FF2B5EF4-FFF2-40B4-BE49-F238E27FC236}">
                <a16:creationId xmlns:a16="http://schemas.microsoft.com/office/drawing/2014/main" id="{912597EF-ED03-476C-8EFC-2A4BBE9E81E1}"/>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Datumsplatzhalter 4">
            <a:extLst>
              <a:ext uri="{FF2B5EF4-FFF2-40B4-BE49-F238E27FC236}">
                <a16:creationId xmlns:a16="http://schemas.microsoft.com/office/drawing/2014/main" id="{FC4DB2EA-B8BC-411B-B0D3-6B1C549626A3}"/>
              </a:ext>
            </a:extLst>
          </p:cNvPr>
          <p:cNvSpPr>
            <a:spLocks noGrp="1"/>
          </p:cNvSpPr>
          <p:nvPr>
            <p:ph type="dt" sz="half" idx="10"/>
          </p:nvPr>
        </p:nvSpPr>
        <p:spPr/>
        <p:txBody>
          <a:bodyPr/>
          <a:lstStyle/>
          <a:p>
            <a:fld id="{2FCC9758-E82C-4547-885D-590559B77376}" type="datetimeFigureOut">
              <a:rPr lang="de-AT" smtClean="0"/>
              <a:t>21.03.2021</a:t>
            </a:fld>
            <a:endParaRPr lang="de-AT"/>
          </a:p>
        </p:txBody>
      </p:sp>
      <p:sp>
        <p:nvSpPr>
          <p:cNvPr id="6" name="Fußzeilenplatzhalter 5">
            <a:extLst>
              <a:ext uri="{FF2B5EF4-FFF2-40B4-BE49-F238E27FC236}">
                <a16:creationId xmlns:a16="http://schemas.microsoft.com/office/drawing/2014/main" id="{AF777086-67B6-42C3-BD82-542D85DE51C3}"/>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DFC186C9-5992-49F9-BFBF-E04DA1DF4636}"/>
              </a:ext>
            </a:extLst>
          </p:cNvPr>
          <p:cNvSpPr>
            <a:spLocks noGrp="1"/>
          </p:cNvSpPr>
          <p:nvPr>
            <p:ph type="sldNum" sz="quarter" idx="12"/>
          </p:nvPr>
        </p:nvSpPr>
        <p:spPr/>
        <p:txBody>
          <a:bodyPr/>
          <a:lstStyle/>
          <a:p>
            <a:fld id="{52602E49-1914-4ED7-81C3-DC4764AC53F5}" type="slidenum">
              <a:rPr lang="de-AT" smtClean="0"/>
              <a:t>‹Nr.›</a:t>
            </a:fld>
            <a:endParaRPr lang="de-AT"/>
          </a:p>
        </p:txBody>
      </p:sp>
    </p:spTree>
    <p:extLst>
      <p:ext uri="{BB962C8B-B14F-4D97-AF65-F5344CB8AC3E}">
        <p14:creationId xmlns:p14="http://schemas.microsoft.com/office/powerpoint/2010/main" val="2819428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01F61B9-69A8-4E2C-B90B-E0D09AD21C38}"/>
              </a:ext>
            </a:extLst>
          </p:cNvPr>
          <p:cNvSpPr>
            <a:spLocks noGrp="1"/>
          </p:cNvSpPr>
          <p:nvPr>
            <p:ph type="title"/>
          </p:nvPr>
        </p:nvSpPr>
        <p:spPr>
          <a:xfrm>
            <a:off x="839788" y="365125"/>
            <a:ext cx="10515600" cy="1325563"/>
          </a:xfrm>
        </p:spPr>
        <p:txBody>
          <a:bodyPr/>
          <a:lstStyle/>
          <a:p>
            <a:r>
              <a:rPr lang="de-DE"/>
              <a:t>Mastertitelformat bearbeiten</a:t>
            </a:r>
            <a:endParaRPr lang="de-AT"/>
          </a:p>
        </p:txBody>
      </p:sp>
      <p:sp>
        <p:nvSpPr>
          <p:cNvPr id="3" name="Textplatzhalter 2">
            <a:extLst>
              <a:ext uri="{FF2B5EF4-FFF2-40B4-BE49-F238E27FC236}">
                <a16:creationId xmlns:a16="http://schemas.microsoft.com/office/drawing/2014/main" id="{BA4EBD9E-016E-4264-9679-642DA5D1910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06F74DB1-0175-4D69-889B-D441E5B645B5}"/>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a:extLst>
              <a:ext uri="{FF2B5EF4-FFF2-40B4-BE49-F238E27FC236}">
                <a16:creationId xmlns:a16="http://schemas.microsoft.com/office/drawing/2014/main" id="{2752C4B9-B644-4A38-BDA8-C084AFF0260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604F6DB3-98A3-48DC-9FE2-DD95E5AAAFE4}"/>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7" name="Datumsplatzhalter 6">
            <a:extLst>
              <a:ext uri="{FF2B5EF4-FFF2-40B4-BE49-F238E27FC236}">
                <a16:creationId xmlns:a16="http://schemas.microsoft.com/office/drawing/2014/main" id="{4E899963-0277-4B87-B57C-22E0F00472F3}"/>
              </a:ext>
            </a:extLst>
          </p:cNvPr>
          <p:cNvSpPr>
            <a:spLocks noGrp="1"/>
          </p:cNvSpPr>
          <p:nvPr>
            <p:ph type="dt" sz="half" idx="10"/>
          </p:nvPr>
        </p:nvSpPr>
        <p:spPr/>
        <p:txBody>
          <a:bodyPr/>
          <a:lstStyle/>
          <a:p>
            <a:fld id="{2FCC9758-E82C-4547-885D-590559B77376}" type="datetimeFigureOut">
              <a:rPr lang="de-AT" smtClean="0"/>
              <a:t>21.03.2021</a:t>
            </a:fld>
            <a:endParaRPr lang="de-AT"/>
          </a:p>
        </p:txBody>
      </p:sp>
      <p:sp>
        <p:nvSpPr>
          <p:cNvPr id="8" name="Fußzeilenplatzhalter 7">
            <a:extLst>
              <a:ext uri="{FF2B5EF4-FFF2-40B4-BE49-F238E27FC236}">
                <a16:creationId xmlns:a16="http://schemas.microsoft.com/office/drawing/2014/main" id="{0737F8E8-2C2C-4E8A-A8C5-E5BE675EC4DD}"/>
              </a:ext>
            </a:extLst>
          </p:cNvPr>
          <p:cNvSpPr>
            <a:spLocks noGrp="1"/>
          </p:cNvSpPr>
          <p:nvPr>
            <p:ph type="ftr" sz="quarter" idx="11"/>
          </p:nvPr>
        </p:nvSpPr>
        <p:spPr/>
        <p:txBody>
          <a:bodyPr/>
          <a:lstStyle/>
          <a:p>
            <a:endParaRPr lang="de-AT"/>
          </a:p>
        </p:txBody>
      </p:sp>
      <p:sp>
        <p:nvSpPr>
          <p:cNvPr id="9" name="Foliennummernplatzhalter 8">
            <a:extLst>
              <a:ext uri="{FF2B5EF4-FFF2-40B4-BE49-F238E27FC236}">
                <a16:creationId xmlns:a16="http://schemas.microsoft.com/office/drawing/2014/main" id="{25202061-4CBE-4026-8B53-0278A501AB91}"/>
              </a:ext>
            </a:extLst>
          </p:cNvPr>
          <p:cNvSpPr>
            <a:spLocks noGrp="1"/>
          </p:cNvSpPr>
          <p:nvPr>
            <p:ph type="sldNum" sz="quarter" idx="12"/>
          </p:nvPr>
        </p:nvSpPr>
        <p:spPr/>
        <p:txBody>
          <a:bodyPr/>
          <a:lstStyle/>
          <a:p>
            <a:fld id="{52602E49-1914-4ED7-81C3-DC4764AC53F5}" type="slidenum">
              <a:rPr lang="de-AT" smtClean="0"/>
              <a:t>‹Nr.›</a:t>
            </a:fld>
            <a:endParaRPr lang="de-AT"/>
          </a:p>
        </p:txBody>
      </p:sp>
    </p:spTree>
    <p:extLst>
      <p:ext uri="{BB962C8B-B14F-4D97-AF65-F5344CB8AC3E}">
        <p14:creationId xmlns:p14="http://schemas.microsoft.com/office/powerpoint/2010/main" val="3443066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8E3B44-8452-4AFE-8867-6D1246233C23}"/>
              </a:ext>
            </a:extLst>
          </p:cNvPr>
          <p:cNvSpPr>
            <a:spLocks noGrp="1"/>
          </p:cNvSpPr>
          <p:nvPr>
            <p:ph type="title"/>
          </p:nvPr>
        </p:nvSpPr>
        <p:spPr/>
        <p:txBody>
          <a:bodyPr/>
          <a:lstStyle/>
          <a:p>
            <a:r>
              <a:rPr lang="de-DE"/>
              <a:t>Mastertitelformat bearbeiten</a:t>
            </a:r>
            <a:endParaRPr lang="de-AT"/>
          </a:p>
        </p:txBody>
      </p:sp>
      <p:sp>
        <p:nvSpPr>
          <p:cNvPr id="3" name="Datumsplatzhalter 2">
            <a:extLst>
              <a:ext uri="{FF2B5EF4-FFF2-40B4-BE49-F238E27FC236}">
                <a16:creationId xmlns:a16="http://schemas.microsoft.com/office/drawing/2014/main" id="{3ADBA5EE-D97A-4D8E-A27F-D8E15948FA94}"/>
              </a:ext>
            </a:extLst>
          </p:cNvPr>
          <p:cNvSpPr>
            <a:spLocks noGrp="1"/>
          </p:cNvSpPr>
          <p:nvPr>
            <p:ph type="dt" sz="half" idx="10"/>
          </p:nvPr>
        </p:nvSpPr>
        <p:spPr/>
        <p:txBody>
          <a:bodyPr/>
          <a:lstStyle/>
          <a:p>
            <a:fld id="{2FCC9758-E82C-4547-885D-590559B77376}" type="datetimeFigureOut">
              <a:rPr lang="de-AT" smtClean="0"/>
              <a:t>21.03.2021</a:t>
            </a:fld>
            <a:endParaRPr lang="de-AT"/>
          </a:p>
        </p:txBody>
      </p:sp>
      <p:sp>
        <p:nvSpPr>
          <p:cNvPr id="4" name="Fußzeilenplatzhalter 3">
            <a:extLst>
              <a:ext uri="{FF2B5EF4-FFF2-40B4-BE49-F238E27FC236}">
                <a16:creationId xmlns:a16="http://schemas.microsoft.com/office/drawing/2014/main" id="{D1A2A174-77DE-4A42-808D-309E8E400D38}"/>
              </a:ext>
            </a:extLst>
          </p:cNvPr>
          <p:cNvSpPr>
            <a:spLocks noGrp="1"/>
          </p:cNvSpPr>
          <p:nvPr>
            <p:ph type="ftr" sz="quarter" idx="11"/>
          </p:nvPr>
        </p:nvSpPr>
        <p:spPr/>
        <p:txBody>
          <a:bodyPr/>
          <a:lstStyle/>
          <a:p>
            <a:endParaRPr lang="de-AT"/>
          </a:p>
        </p:txBody>
      </p:sp>
      <p:sp>
        <p:nvSpPr>
          <p:cNvPr id="5" name="Foliennummernplatzhalter 4">
            <a:extLst>
              <a:ext uri="{FF2B5EF4-FFF2-40B4-BE49-F238E27FC236}">
                <a16:creationId xmlns:a16="http://schemas.microsoft.com/office/drawing/2014/main" id="{0742D97F-75C1-40E3-97F7-8603FB4E5CC4}"/>
              </a:ext>
            </a:extLst>
          </p:cNvPr>
          <p:cNvSpPr>
            <a:spLocks noGrp="1"/>
          </p:cNvSpPr>
          <p:nvPr>
            <p:ph type="sldNum" sz="quarter" idx="12"/>
          </p:nvPr>
        </p:nvSpPr>
        <p:spPr/>
        <p:txBody>
          <a:bodyPr/>
          <a:lstStyle/>
          <a:p>
            <a:fld id="{52602E49-1914-4ED7-81C3-DC4764AC53F5}" type="slidenum">
              <a:rPr lang="de-AT" smtClean="0"/>
              <a:t>‹Nr.›</a:t>
            </a:fld>
            <a:endParaRPr lang="de-AT"/>
          </a:p>
        </p:txBody>
      </p:sp>
    </p:spTree>
    <p:extLst>
      <p:ext uri="{BB962C8B-B14F-4D97-AF65-F5344CB8AC3E}">
        <p14:creationId xmlns:p14="http://schemas.microsoft.com/office/powerpoint/2010/main" val="2972493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8BA37F39-4C6F-4260-A969-35B45805D5F7}"/>
              </a:ext>
            </a:extLst>
          </p:cNvPr>
          <p:cNvSpPr>
            <a:spLocks noGrp="1"/>
          </p:cNvSpPr>
          <p:nvPr>
            <p:ph type="dt" sz="half" idx="10"/>
          </p:nvPr>
        </p:nvSpPr>
        <p:spPr/>
        <p:txBody>
          <a:bodyPr/>
          <a:lstStyle/>
          <a:p>
            <a:fld id="{2FCC9758-E82C-4547-885D-590559B77376}" type="datetimeFigureOut">
              <a:rPr lang="de-AT" smtClean="0"/>
              <a:t>21.03.2021</a:t>
            </a:fld>
            <a:endParaRPr lang="de-AT"/>
          </a:p>
        </p:txBody>
      </p:sp>
      <p:sp>
        <p:nvSpPr>
          <p:cNvPr id="3" name="Fußzeilenplatzhalter 2">
            <a:extLst>
              <a:ext uri="{FF2B5EF4-FFF2-40B4-BE49-F238E27FC236}">
                <a16:creationId xmlns:a16="http://schemas.microsoft.com/office/drawing/2014/main" id="{6E6D3834-2B3F-4081-A94E-145FC87932EA}"/>
              </a:ext>
            </a:extLst>
          </p:cNvPr>
          <p:cNvSpPr>
            <a:spLocks noGrp="1"/>
          </p:cNvSpPr>
          <p:nvPr>
            <p:ph type="ftr" sz="quarter" idx="11"/>
          </p:nvPr>
        </p:nvSpPr>
        <p:spPr/>
        <p:txBody>
          <a:bodyPr/>
          <a:lstStyle/>
          <a:p>
            <a:endParaRPr lang="de-AT"/>
          </a:p>
        </p:txBody>
      </p:sp>
      <p:sp>
        <p:nvSpPr>
          <p:cNvPr id="4" name="Foliennummernplatzhalter 3">
            <a:extLst>
              <a:ext uri="{FF2B5EF4-FFF2-40B4-BE49-F238E27FC236}">
                <a16:creationId xmlns:a16="http://schemas.microsoft.com/office/drawing/2014/main" id="{A4CA7A99-0B81-43BD-BB71-A0571403C843}"/>
              </a:ext>
            </a:extLst>
          </p:cNvPr>
          <p:cNvSpPr>
            <a:spLocks noGrp="1"/>
          </p:cNvSpPr>
          <p:nvPr>
            <p:ph type="sldNum" sz="quarter" idx="12"/>
          </p:nvPr>
        </p:nvSpPr>
        <p:spPr/>
        <p:txBody>
          <a:bodyPr/>
          <a:lstStyle/>
          <a:p>
            <a:fld id="{52602E49-1914-4ED7-81C3-DC4764AC53F5}" type="slidenum">
              <a:rPr lang="de-AT" smtClean="0"/>
              <a:t>‹Nr.›</a:t>
            </a:fld>
            <a:endParaRPr lang="de-AT"/>
          </a:p>
        </p:txBody>
      </p:sp>
    </p:spTree>
    <p:extLst>
      <p:ext uri="{BB962C8B-B14F-4D97-AF65-F5344CB8AC3E}">
        <p14:creationId xmlns:p14="http://schemas.microsoft.com/office/powerpoint/2010/main" val="3814770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8150AF4-8573-433E-B49A-78323D188FCE}"/>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AT"/>
          </a:p>
        </p:txBody>
      </p:sp>
      <p:sp>
        <p:nvSpPr>
          <p:cNvPr id="3" name="Inhaltsplatzhalter 2">
            <a:extLst>
              <a:ext uri="{FF2B5EF4-FFF2-40B4-BE49-F238E27FC236}">
                <a16:creationId xmlns:a16="http://schemas.microsoft.com/office/drawing/2014/main" id="{F7B6AE86-DAB2-4C27-B8ED-4E0FF6CEFB3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a:extLst>
              <a:ext uri="{FF2B5EF4-FFF2-40B4-BE49-F238E27FC236}">
                <a16:creationId xmlns:a16="http://schemas.microsoft.com/office/drawing/2014/main" id="{99BD2F0B-81BC-45CF-8AE0-527B52C050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B5CF6DBB-FAB2-4882-BC11-D812B7D59225}"/>
              </a:ext>
            </a:extLst>
          </p:cNvPr>
          <p:cNvSpPr>
            <a:spLocks noGrp="1"/>
          </p:cNvSpPr>
          <p:nvPr>
            <p:ph type="dt" sz="half" idx="10"/>
          </p:nvPr>
        </p:nvSpPr>
        <p:spPr/>
        <p:txBody>
          <a:bodyPr/>
          <a:lstStyle/>
          <a:p>
            <a:fld id="{2FCC9758-E82C-4547-885D-590559B77376}" type="datetimeFigureOut">
              <a:rPr lang="de-AT" smtClean="0"/>
              <a:t>21.03.2021</a:t>
            </a:fld>
            <a:endParaRPr lang="de-AT"/>
          </a:p>
        </p:txBody>
      </p:sp>
      <p:sp>
        <p:nvSpPr>
          <p:cNvPr id="6" name="Fußzeilenplatzhalter 5">
            <a:extLst>
              <a:ext uri="{FF2B5EF4-FFF2-40B4-BE49-F238E27FC236}">
                <a16:creationId xmlns:a16="http://schemas.microsoft.com/office/drawing/2014/main" id="{3577254A-6F55-4062-AB3E-BB49F3D3369A}"/>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54A931C5-1410-4BEA-9119-369E20DD7290}"/>
              </a:ext>
            </a:extLst>
          </p:cNvPr>
          <p:cNvSpPr>
            <a:spLocks noGrp="1"/>
          </p:cNvSpPr>
          <p:nvPr>
            <p:ph type="sldNum" sz="quarter" idx="12"/>
          </p:nvPr>
        </p:nvSpPr>
        <p:spPr/>
        <p:txBody>
          <a:bodyPr/>
          <a:lstStyle/>
          <a:p>
            <a:fld id="{52602E49-1914-4ED7-81C3-DC4764AC53F5}" type="slidenum">
              <a:rPr lang="de-AT" smtClean="0"/>
              <a:t>‹Nr.›</a:t>
            </a:fld>
            <a:endParaRPr lang="de-AT"/>
          </a:p>
        </p:txBody>
      </p:sp>
    </p:spTree>
    <p:extLst>
      <p:ext uri="{BB962C8B-B14F-4D97-AF65-F5344CB8AC3E}">
        <p14:creationId xmlns:p14="http://schemas.microsoft.com/office/powerpoint/2010/main" val="3241913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DDC511-FB9E-425F-9F5D-789EBA4D8330}"/>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AT"/>
          </a:p>
        </p:txBody>
      </p:sp>
      <p:sp>
        <p:nvSpPr>
          <p:cNvPr id="3" name="Bildplatzhalter 2">
            <a:extLst>
              <a:ext uri="{FF2B5EF4-FFF2-40B4-BE49-F238E27FC236}">
                <a16:creationId xmlns:a16="http://schemas.microsoft.com/office/drawing/2014/main" id="{0062B728-1EC1-494A-BD07-4ABEC53F6C3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platzhalter 3">
            <a:extLst>
              <a:ext uri="{FF2B5EF4-FFF2-40B4-BE49-F238E27FC236}">
                <a16:creationId xmlns:a16="http://schemas.microsoft.com/office/drawing/2014/main" id="{A66A2848-0CDC-4F22-901E-6B3561DCC4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552F61F5-BA9C-4653-BC7E-5533F75A3A0E}"/>
              </a:ext>
            </a:extLst>
          </p:cNvPr>
          <p:cNvSpPr>
            <a:spLocks noGrp="1"/>
          </p:cNvSpPr>
          <p:nvPr>
            <p:ph type="dt" sz="half" idx="10"/>
          </p:nvPr>
        </p:nvSpPr>
        <p:spPr/>
        <p:txBody>
          <a:bodyPr/>
          <a:lstStyle/>
          <a:p>
            <a:fld id="{2FCC9758-E82C-4547-885D-590559B77376}" type="datetimeFigureOut">
              <a:rPr lang="de-AT" smtClean="0"/>
              <a:t>21.03.2021</a:t>
            </a:fld>
            <a:endParaRPr lang="de-AT"/>
          </a:p>
        </p:txBody>
      </p:sp>
      <p:sp>
        <p:nvSpPr>
          <p:cNvPr id="6" name="Fußzeilenplatzhalter 5">
            <a:extLst>
              <a:ext uri="{FF2B5EF4-FFF2-40B4-BE49-F238E27FC236}">
                <a16:creationId xmlns:a16="http://schemas.microsoft.com/office/drawing/2014/main" id="{EF66E4D2-CBFD-41C3-9B4E-587FBC94E4B4}"/>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D38784BB-8017-4640-89B0-B18113BBA2CE}"/>
              </a:ext>
            </a:extLst>
          </p:cNvPr>
          <p:cNvSpPr>
            <a:spLocks noGrp="1"/>
          </p:cNvSpPr>
          <p:nvPr>
            <p:ph type="sldNum" sz="quarter" idx="12"/>
          </p:nvPr>
        </p:nvSpPr>
        <p:spPr/>
        <p:txBody>
          <a:bodyPr/>
          <a:lstStyle/>
          <a:p>
            <a:fld id="{52602E49-1914-4ED7-81C3-DC4764AC53F5}" type="slidenum">
              <a:rPr lang="de-AT" smtClean="0"/>
              <a:t>‹Nr.›</a:t>
            </a:fld>
            <a:endParaRPr lang="de-AT"/>
          </a:p>
        </p:txBody>
      </p:sp>
    </p:spTree>
    <p:extLst>
      <p:ext uri="{BB962C8B-B14F-4D97-AF65-F5344CB8AC3E}">
        <p14:creationId xmlns:p14="http://schemas.microsoft.com/office/powerpoint/2010/main" val="731498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alleideen.com/valentinstag/01/valentinstag-bedeutung.html"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extLst>
              <a:ext uri="{837473B0-CC2E-450A-ABE3-18F120FF3D39}">
                <a1611:picAttrSrcUrl xmlns:a1611="http://schemas.microsoft.com/office/drawing/2016/11/main" r:id="rId14"/>
              </a:ext>
            </a:extLst>
          </a:blip>
          <a:srcRect/>
          <a:stretch>
            <a:fillRect t="-39000" b="-39000"/>
          </a:stretch>
        </a:blipFill>
        <a:effectLst/>
      </p:bgPr>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3A100478-6C6D-498B-A016-530990A7A2D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de-AT"/>
          </a:p>
        </p:txBody>
      </p:sp>
      <p:sp>
        <p:nvSpPr>
          <p:cNvPr id="3" name="Textplatzhalter 2">
            <a:extLst>
              <a:ext uri="{FF2B5EF4-FFF2-40B4-BE49-F238E27FC236}">
                <a16:creationId xmlns:a16="http://schemas.microsoft.com/office/drawing/2014/main" id="{225E1CAE-5DFA-40C5-B91B-BBD9BB040D3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ABCEA681-91EB-4C58-89C8-26BEF8DBA63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CC9758-E82C-4547-885D-590559B77376}" type="datetimeFigureOut">
              <a:rPr lang="de-AT" smtClean="0"/>
              <a:t>21.03.2021</a:t>
            </a:fld>
            <a:endParaRPr lang="de-AT"/>
          </a:p>
        </p:txBody>
      </p:sp>
      <p:sp>
        <p:nvSpPr>
          <p:cNvPr id="5" name="Fußzeilenplatzhalter 4">
            <a:extLst>
              <a:ext uri="{FF2B5EF4-FFF2-40B4-BE49-F238E27FC236}">
                <a16:creationId xmlns:a16="http://schemas.microsoft.com/office/drawing/2014/main" id="{DCD83EC1-9FB5-486C-B20A-7E25D7598E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a:p>
        </p:txBody>
      </p:sp>
      <p:sp>
        <p:nvSpPr>
          <p:cNvPr id="6" name="Foliennummernplatzhalter 5">
            <a:extLst>
              <a:ext uri="{FF2B5EF4-FFF2-40B4-BE49-F238E27FC236}">
                <a16:creationId xmlns:a16="http://schemas.microsoft.com/office/drawing/2014/main" id="{BF8A2BBB-C63E-497A-85AE-A9694F10D1A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602E49-1914-4ED7-81C3-DC4764AC53F5}" type="slidenum">
              <a:rPr lang="de-AT" smtClean="0"/>
              <a:t>‹Nr.›</a:t>
            </a:fld>
            <a:endParaRPr lang="de-AT"/>
          </a:p>
        </p:txBody>
      </p:sp>
    </p:spTree>
    <p:extLst>
      <p:ext uri="{BB962C8B-B14F-4D97-AF65-F5344CB8AC3E}">
        <p14:creationId xmlns:p14="http://schemas.microsoft.com/office/powerpoint/2010/main" val="13548439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pixabay.com/de/herzen-herz-kerze-liebe-208257/"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7.xml"/><Relationship Id="rId1" Type="http://schemas.openxmlformats.org/officeDocument/2006/relationships/video" Target="https://www.youtube.com/embed/4UPDlIXsM7k?feature=oembed"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7.xml"/><Relationship Id="rId1" Type="http://schemas.openxmlformats.org/officeDocument/2006/relationships/video" Target="https://www.youtube.com/embed/GDi-stFNUxw?feature=oembed"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7.xml"/><Relationship Id="rId1" Type="http://schemas.openxmlformats.org/officeDocument/2006/relationships/video" Target="https://www.youtube.com/embed/ZEcKNTpPkzo?feature=oembed"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xml"/><Relationship Id="rId1" Type="http://schemas.openxmlformats.org/officeDocument/2006/relationships/video" Target="https://www.youtube.com/embed/8jFOJ4-zKgc?feature=oembed"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7.xml"/><Relationship Id="rId1" Type="http://schemas.openxmlformats.org/officeDocument/2006/relationships/video" Target="https://www.youtube.com/embed/DEm8kZttvpE?feature=oembe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837473B0-CC2E-450A-ABE3-18F120FF3D39}">
                <a1611:picAttrSrcUrl xmlns:a1611="http://schemas.microsoft.com/office/drawing/2016/11/main" r:id="rId3"/>
              </a:ext>
            </a:extLst>
          </a:blip>
          <a:srcRect/>
          <a:stretch>
            <a:fillRect t="-17000" b="-17000"/>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1BCE487-BC60-4D71-81EA-1EE22E05A09B}"/>
              </a:ext>
            </a:extLst>
          </p:cNvPr>
          <p:cNvSpPr>
            <a:spLocks noGrp="1"/>
          </p:cNvSpPr>
          <p:nvPr>
            <p:ph type="title"/>
          </p:nvPr>
        </p:nvSpPr>
        <p:spPr>
          <a:xfrm>
            <a:off x="361950" y="174625"/>
            <a:ext cx="10515600" cy="1325563"/>
          </a:xfrm>
        </p:spPr>
        <p:txBody>
          <a:bodyPr>
            <a:normAutofit/>
          </a:bodyPr>
          <a:lstStyle/>
          <a:p>
            <a:r>
              <a:rPr lang="de-AT" sz="6000" dirty="0">
                <a:latin typeface="Arial Rounded MT Bold" panose="020F0704030504030204" pitchFamily="34" charset="0"/>
              </a:rPr>
              <a:t>LIEBE</a:t>
            </a:r>
          </a:p>
        </p:txBody>
      </p:sp>
      <p:sp>
        <p:nvSpPr>
          <p:cNvPr id="3" name="Inhaltsplatzhalter 2">
            <a:extLst>
              <a:ext uri="{FF2B5EF4-FFF2-40B4-BE49-F238E27FC236}">
                <a16:creationId xmlns:a16="http://schemas.microsoft.com/office/drawing/2014/main" id="{E7B5B3DE-ACF3-4770-AC19-A41F0EC59BCA}"/>
              </a:ext>
            </a:extLst>
          </p:cNvPr>
          <p:cNvSpPr>
            <a:spLocks noGrp="1"/>
          </p:cNvSpPr>
          <p:nvPr>
            <p:ph idx="1"/>
          </p:nvPr>
        </p:nvSpPr>
        <p:spPr>
          <a:xfrm>
            <a:off x="323850" y="1397000"/>
            <a:ext cx="10515600" cy="4351338"/>
          </a:xfrm>
        </p:spPr>
        <p:txBody>
          <a:bodyPr/>
          <a:lstStyle/>
          <a:p>
            <a:pPr marL="0" indent="0">
              <a:buNone/>
            </a:pPr>
            <a:r>
              <a:rPr lang="de-AT" dirty="0">
                <a:latin typeface="Arial Rounded MT Bold" panose="020F0704030504030204" pitchFamily="34" charset="0"/>
              </a:rPr>
              <a:t>Texte aus den Baha‘i Schriften</a:t>
            </a:r>
          </a:p>
        </p:txBody>
      </p:sp>
    </p:spTree>
    <p:extLst>
      <p:ext uri="{BB962C8B-B14F-4D97-AF65-F5344CB8AC3E}">
        <p14:creationId xmlns:p14="http://schemas.microsoft.com/office/powerpoint/2010/main" val="6316317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0FFFD09F-CB55-4C7F-A977-66BACE2A9C0D}"/>
              </a:ext>
            </a:extLst>
          </p:cNvPr>
          <p:cNvSpPr txBox="1"/>
          <p:nvPr/>
        </p:nvSpPr>
        <p:spPr>
          <a:xfrm>
            <a:off x="914399" y="723899"/>
            <a:ext cx="10277475" cy="4401205"/>
          </a:xfrm>
          <a:prstGeom prst="rect">
            <a:avLst/>
          </a:prstGeom>
          <a:noFill/>
        </p:spPr>
        <p:txBody>
          <a:bodyPr wrap="square">
            <a:spAutoFit/>
          </a:bodyPr>
          <a:lstStyle/>
          <a:p>
            <a:pPr algn="ctr"/>
            <a:r>
              <a:rPr lang="de-AT" sz="2800" dirty="0">
                <a:solidFill>
                  <a:srgbClr val="7B130F"/>
                </a:solidFill>
                <a:latin typeface="Arial Nova Light" panose="020B0304020202020204" pitchFamily="34" charset="0"/>
              </a:rPr>
              <a:t>Alle Propheten mühten sich, Liebe in der Menschen Herz zu pflanzen. Jesus Christus suchte in den Herzen Liebe zu erschaffen. Er ertrug alle Heimsuchungen und alle Qual, damit des Menschen Herz zur Quelle der Liebe werde. So sollten denn auch wir uns mit Herz und Seele mühen, daß diese Liebe von uns Besitz ergreife. Dann wird die ganze Menschheit, sei sie des Ostens oder Westens, durch dieses Band der göttlichen Liebe verbunden. Denn wir alle sind die Wellen eines Meeres; dieselbe Gnade hat uns ins Sein gerufen und wir empfangen sie vom selben Mittelpunkt.</a:t>
            </a:r>
          </a:p>
        </p:txBody>
      </p:sp>
      <p:sp>
        <p:nvSpPr>
          <p:cNvPr id="4" name="Rechteck 3">
            <a:extLst>
              <a:ext uri="{FF2B5EF4-FFF2-40B4-BE49-F238E27FC236}">
                <a16:creationId xmlns:a16="http://schemas.microsoft.com/office/drawing/2014/main" id="{0FDAEB94-4F51-43AD-ACD2-9C23A9C0377F}"/>
              </a:ext>
            </a:extLst>
          </p:cNvPr>
          <p:cNvSpPr/>
          <p:nvPr/>
        </p:nvSpPr>
        <p:spPr>
          <a:xfrm>
            <a:off x="11543138" y="5934670"/>
            <a:ext cx="535723" cy="923330"/>
          </a:xfrm>
          <a:prstGeom prst="rect">
            <a:avLst/>
          </a:prstGeom>
          <a:noFill/>
        </p:spPr>
        <p:txBody>
          <a:bodyPr wrap="none" lIns="91440" tIns="45720" rIns="91440" bIns="45720">
            <a:spAutoFit/>
          </a:bodyPr>
          <a:lstStyle/>
          <a:p>
            <a:pPr algn="ctr"/>
            <a:r>
              <a:rPr lang="de-DE" sz="5400" b="0" cap="none" spc="0" dirty="0">
                <a:ln w="0"/>
                <a:solidFill>
                  <a:schemeClr val="tx1"/>
                </a:solidFill>
                <a:effectLst>
                  <a:outerShdw blurRad="38100" dist="19050" dir="2700000" algn="tl" rotWithShape="0">
                    <a:schemeClr val="dk1">
                      <a:alpha val="40000"/>
                    </a:schemeClr>
                  </a:outerShdw>
                </a:effectLst>
              </a:rPr>
              <a:t>7</a:t>
            </a:r>
          </a:p>
        </p:txBody>
      </p:sp>
    </p:spTree>
    <p:extLst>
      <p:ext uri="{BB962C8B-B14F-4D97-AF65-F5344CB8AC3E}">
        <p14:creationId xmlns:p14="http://schemas.microsoft.com/office/powerpoint/2010/main" val="22768518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EBA459F8-D08A-4D08-B659-200771270496}"/>
              </a:ext>
            </a:extLst>
          </p:cNvPr>
          <p:cNvSpPr txBox="1"/>
          <p:nvPr/>
        </p:nvSpPr>
        <p:spPr>
          <a:xfrm>
            <a:off x="923925" y="704850"/>
            <a:ext cx="10467975" cy="3539430"/>
          </a:xfrm>
          <a:prstGeom prst="rect">
            <a:avLst/>
          </a:prstGeom>
          <a:noFill/>
        </p:spPr>
        <p:txBody>
          <a:bodyPr wrap="square">
            <a:spAutoFit/>
          </a:bodyPr>
          <a:lstStyle/>
          <a:p>
            <a:pPr algn="ctr"/>
            <a:r>
              <a:rPr lang="de-AT" sz="3200" dirty="0">
                <a:solidFill>
                  <a:srgbClr val="7B130F"/>
                </a:solidFill>
                <a:latin typeface="Arial Nova Light" panose="020B0304020202020204" pitchFamily="34" charset="0"/>
              </a:rPr>
              <a:t>O ihr Menschenkinder! </a:t>
            </a:r>
          </a:p>
          <a:p>
            <a:pPr algn="ctr"/>
            <a:r>
              <a:rPr lang="de-AT" sz="3200" dirty="0">
                <a:solidFill>
                  <a:srgbClr val="7B130F"/>
                </a:solidFill>
                <a:latin typeface="Arial Nova Light" panose="020B0304020202020204" pitchFamily="34" charset="0"/>
              </a:rPr>
              <a:t>Der Hauptzweck, der den Glauben Gottes und Seine Religion beseelt, ist, das Wohl des Menschengeschlechts zu sichern, seine Einheit zu fördern und den Geist der Liebe und Verbundenheit unter den Menschen zu pflegen. Laßt sie nicht zur Quelle der Uneinigkeit und der Zwietracht, des Hasses und der Feindschaft werden. </a:t>
            </a:r>
          </a:p>
        </p:txBody>
      </p:sp>
      <p:sp>
        <p:nvSpPr>
          <p:cNvPr id="4" name="Rechteck 3">
            <a:extLst>
              <a:ext uri="{FF2B5EF4-FFF2-40B4-BE49-F238E27FC236}">
                <a16:creationId xmlns:a16="http://schemas.microsoft.com/office/drawing/2014/main" id="{A9D83B68-41D8-4B82-A7B6-1BD74F50386E}"/>
              </a:ext>
            </a:extLst>
          </p:cNvPr>
          <p:cNvSpPr/>
          <p:nvPr/>
        </p:nvSpPr>
        <p:spPr>
          <a:xfrm>
            <a:off x="11656277" y="6034385"/>
            <a:ext cx="535723" cy="923330"/>
          </a:xfrm>
          <a:prstGeom prst="rect">
            <a:avLst/>
          </a:prstGeom>
          <a:noFill/>
        </p:spPr>
        <p:txBody>
          <a:bodyPr wrap="none" lIns="91440" tIns="45720" rIns="91440" bIns="45720">
            <a:spAutoFit/>
          </a:bodyPr>
          <a:lstStyle/>
          <a:p>
            <a:pPr algn="ctr"/>
            <a:r>
              <a:rPr lang="de-DE" sz="5400" b="0" cap="none" spc="0" dirty="0">
                <a:ln w="0"/>
                <a:solidFill>
                  <a:schemeClr val="tx1"/>
                </a:solidFill>
                <a:effectLst>
                  <a:outerShdw blurRad="38100" dist="19050" dir="2700000" algn="tl" rotWithShape="0">
                    <a:schemeClr val="dk1">
                      <a:alpha val="40000"/>
                    </a:schemeClr>
                  </a:outerShdw>
                </a:effectLst>
              </a:rPr>
              <a:t>8</a:t>
            </a:r>
          </a:p>
        </p:txBody>
      </p:sp>
    </p:spTree>
    <p:extLst>
      <p:ext uri="{BB962C8B-B14F-4D97-AF65-F5344CB8AC3E}">
        <p14:creationId xmlns:p14="http://schemas.microsoft.com/office/powerpoint/2010/main" val="27016835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DA28BDF2-84AD-4F5A-9405-E19BBB6EF202}"/>
              </a:ext>
            </a:extLst>
          </p:cNvPr>
          <p:cNvSpPr txBox="1"/>
          <p:nvPr/>
        </p:nvSpPr>
        <p:spPr>
          <a:xfrm>
            <a:off x="1895475" y="1676401"/>
            <a:ext cx="8982075" cy="2062103"/>
          </a:xfrm>
          <a:prstGeom prst="rect">
            <a:avLst/>
          </a:prstGeom>
          <a:noFill/>
        </p:spPr>
        <p:txBody>
          <a:bodyPr wrap="square">
            <a:spAutoFit/>
          </a:bodyPr>
          <a:lstStyle/>
          <a:p>
            <a:pPr algn="ctr"/>
            <a:r>
              <a:rPr lang="de-AT" sz="3200" dirty="0">
                <a:solidFill>
                  <a:srgbClr val="7B130F"/>
                </a:solidFill>
                <a:latin typeface="Arial Nova Light" panose="020B0304020202020204" pitchFamily="34" charset="0"/>
              </a:rPr>
              <a:t>Arbeitet für das Zeitalter des Weltfriedens. </a:t>
            </a:r>
          </a:p>
          <a:p>
            <a:pPr algn="ctr"/>
            <a:r>
              <a:rPr lang="de-AT" sz="3200" dirty="0">
                <a:solidFill>
                  <a:srgbClr val="7B130F"/>
                </a:solidFill>
                <a:latin typeface="Arial Nova Light" panose="020B0304020202020204" pitchFamily="34" charset="0"/>
              </a:rPr>
              <a:t>Strebt ständig nach Einigkeit. </a:t>
            </a:r>
          </a:p>
          <a:p>
            <a:pPr algn="ctr"/>
            <a:r>
              <a:rPr lang="de-AT" sz="3200" dirty="0">
                <a:solidFill>
                  <a:srgbClr val="7B130F"/>
                </a:solidFill>
                <a:latin typeface="Arial Nova Light" panose="020B0304020202020204" pitchFamily="34" charset="0"/>
              </a:rPr>
              <a:t>Auf dem Pfade des Dienens müssen Wohlwollen und Liebe eure Werkzeuge sein.</a:t>
            </a:r>
          </a:p>
        </p:txBody>
      </p:sp>
      <p:sp>
        <p:nvSpPr>
          <p:cNvPr id="4" name="Rechteck 3">
            <a:extLst>
              <a:ext uri="{FF2B5EF4-FFF2-40B4-BE49-F238E27FC236}">
                <a16:creationId xmlns:a16="http://schemas.microsoft.com/office/drawing/2014/main" id="{543DD73A-FD07-4A2E-8465-4D48E7AF9467}"/>
              </a:ext>
            </a:extLst>
          </p:cNvPr>
          <p:cNvSpPr/>
          <p:nvPr/>
        </p:nvSpPr>
        <p:spPr>
          <a:xfrm>
            <a:off x="11162137" y="5934670"/>
            <a:ext cx="535724" cy="923330"/>
          </a:xfrm>
          <a:prstGeom prst="rect">
            <a:avLst/>
          </a:prstGeom>
          <a:noFill/>
        </p:spPr>
        <p:txBody>
          <a:bodyPr wrap="none" lIns="91440" tIns="45720" rIns="91440" bIns="45720">
            <a:spAutoFit/>
          </a:bodyPr>
          <a:lstStyle/>
          <a:p>
            <a:pPr algn="ctr"/>
            <a:r>
              <a:rPr lang="de-DE" sz="5400" dirty="0">
                <a:ln w="0"/>
                <a:effectLst>
                  <a:outerShdw blurRad="38100" dist="19050" dir="2700000" algn="tl" rotWithShape="0">
                    <a:schemeClr val="dk1">
                      <a:alpha val="40000"/>
                    </a:schemeClr>
                  </a:outerShdw>
                </a:effectLst>
              </a:rPr>
              <a:t>9</a:t>
            </a:r>
            <a:endParaRPr lang="de-DE"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8703559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4FF2EFE1-1829-4BFE-8C28-E5B3317F9451}"/>
              </a:ext>
            </a:extLst>
          </p:cNvPr>
          <p:cNvSpPr txBox="1"/>
          <p:nvPr/>
        </p:nvSpPr>
        <p:spPr>
          <a:xfrm>
            <a:off x="1257300" y="828675"/>
            <a:ext cx="10020300" cy="3970318"/>
          </a:xfrm>
          <a:prstGeom prst="rect">
            <a:avLst/>
          </a:prstGeom>
          <a:noFill/>
        </p:spPr>
        <p:txBody>
          <a:bodyPr wrap="square">
            <a:spAutoFit/>
          </a:bodyPr>
          <a:lstStyle/>
          <a:p>
            <a:pPr algn="ctr"/>
            <a:r>
              <a:rPr lang="de-AT" sz="3600" dirty="0">
                <a:solidFill>
                  <a:srgbClr val="7B130F"/>
                </a:solidFill>
                <a:latin typeface="Arial Nova Light" panose="020B0304020202020204" pitchFamily="34" charset="0"/>
              </a:rPr>
              <a:t>O unser Gott! </a:t>
            </a:r>
          </a:p>
          <a:p>
            <a:pPr algn="ctr"/>
            <a:r>
              <a:rPr lang="de-AT" sz="3600" dirty="0">
                <a:solidFill>
                  <a:srgbClr val="7B130F"/>
                </a:solidFill>
                <a:latin typeface="Arial Nova Light" panose="020B0304020202020204" pitchFamily="34" charset="0"/>
              </a:rPr>
              <a:t>Wir bitten Dich beim König der Namen, dem Schöpfer von Himmel und Erde, beim Blätterrauschen des Lebensbaumes und bei Deinem Wort, das uns aller Dinge Wirklichkeit nahebringt, gib, dass bald die Einheit, die aus der Liebe Gottes kommt, in aller Welt gestiftet werde.</a:t>
            </a:r>
          </a:p>
        </p:txBody>
      </p:sp>
      <p:sp>
        <p:nvSpPr>
          <p:cNvPr id="4" name="Rechteck 3">
            <a:extLst>
              <a:ext uri="{FF2B5EF4-FFF2-40B4-BE49-F238E27FC236}">
                <a16:creationId xmlns:a16="http://schemas.microsoft.com/office/drawing/2014/main" id="{494003BD-3878-4AB1-B26A-4611962DC920}"/>
              </a:ext>
            </a:extLst>
          </p:cNvPr>
          <p:cNvSpPr/>
          <p:nvPr/>
        </p:nvSpPr>
        <p:spPr>
          <a:xfrm>
            <a:off x="11062809" y="6005810"/>
            <a:ext cx="886781" cy="923330"/>
          </a:xfrm>
          <a:prstGeom prst="rect">
            <a:avLst/>
          </a:prstGeom>
          <a:noFill/>
        </p:spPr>
        <p:txBody>
          <a:bodyPr wrap="none" lIns="91440" tIns="45720" rIns="91440" bIns="45720">
            <a:spAutoFit/>
          </a:bodyPr>
          <a:lstStyle/>
          <a:p>
            <a:pPr algn="ctr"/>
            <a:r>
              <a:rPr lang="de-DE" sz="5400" b="0" cap="none" spc="0" dirty="0">
                <a:ln w="0"/>
                <a:solidFill>
                  <a:schemeClr val="tx1"/>
                </a:solidFill>
                <a:effectLst>
                  <a:outerShdw blurRad="38100" dist="19050" dir="2700000" algn="tl" rotWithShape="0">
                    <a:schemeClr val="dk1">
                      <a:alpha val="40000"/>
                    </a:schemeClr>
                  </a:outerShdw>
                </a:effectLst>
              </a:rPr>
              <a:t>10</a:t>
            </a:r>
          </a:p>
        </p:txBody>
      </p:sp>
    </p:spTree>
    <p:extLst>
      <p:ext uri="{BB962C8B-B14F-4D97-AF65-F5344CB8AC3E}">
        <p14:creationId xmlns:p14="http://schemas.microsoft.com/office/powerpoint/2010/main" val="5384524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nlinemedien 1" title="&quot;Where There is Love (Lapho kukhona uthando)&quot; by the Durban Baha'i Choir">
            <a:hlinkClick r:id="" action="ppaction://media"/>
            <a:extLst>
              <a:ext uri="{FF2B5EF4-FFF2-40B4-BE49-F238E27FC236}">
                <a16:creationId xmlns:a16="http://schemas.microsoft.com/office/drawing/2014/main" id="{56604EE8-33AB-4E7F-8C56-C2C8662F50F2}"/>
              </a:ext>
            </a:extLst>
          </p:cNvPr>
          <p:cNvPicPr>
            <a:picLocks noRot="1" noChangeAspect="1"/>
          </p:cNvPicPr>
          <p:nvPr>
            <a:videoFile r:link="rId1"/>
          </p:nvPr>
        </p:nvPicPr>
        <p:blipFill>
          <a:blip r:embed="rId3"/>
          <a:stretch>
            <a:fillRect/>
          </a:stretch>
        </p:blipFill>
        <p:spPr>
          <a:xfrm>
            <a:off x="0" y="0"/>
            <a:ext cx="12138053" cy="6858000"/>
          </a:xfrm>
          <a:prstGeom prst="rect">
            <a:avLst/>
          </a:prstGeom>
        </p:spPr>
      </p:pic>
    </p:spTree>
    <p:extLst>
      <p:ext uri="{BB962C8B-B14F-4D97-AF65-F5344CB8AC3E}">
        <p14:creationId xmlns:p14="http://schemas.microsoft.com/office/powerpoint/2010/main" val="3815785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447033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CC8CFE46-B8F6-4727-A143-E19F0066599D}"/>
              </a:ext>
            </a:extLst>
          </p:cNvPr>
          <p:cNvSpPr txBox="1"/>
          <p:nvPr/>
        </p:nvSpPr>
        <p:spPr>
          <a:xfrm>
            <a:off x="219075" y="304800"/>
            <a:ext cx="11582400" cy="5447645"/>
          </a:xfrm>
          <a:prstGeom prst="rect">
            <a:avLst/>
          </a:prstGeom>
          <a:noFill/>
        </p:spPr>
        <p:txBody>
          <a:bodyPr wrap="square">
            <a:spAutoFit/>
          </a:bodyPr>
          <a:lstStyle/>
          <a:p>
            <a:pPr algn="ctr"/>
            <a:r>
              <a:rPr lang="de-AT" sz="2200" dirty="0">
                <a:solidFill>
                  <a:srgbClr val="7B130F"/>
                </a:solidFill>
                <a:latin typeface="Bahnschrift Light" panose="020B0502040204020203" pitchFamily="34" charset="0"/>
              </a:rPr>
              <a:t>Erkenne mit Gewissheit: Liebe ist das Geheimnis von Gottes heiliger Sendung, die Offenbarung des Allbarmherzigen, der Quell geistiger Ausgießung. Liebe ist des Himmels gütiges Licht, ewiger Odem des Heiligen Geistes, der die Menschenseele belebt. Liebe ist der Grund, warum sich Gott dem Menschen offenbart; sie ist im Einklang mit der göttlichen Schöpfung das Lebensband in den Wirklichkeiten der Dinge. Liebe sichert als einziges Mittel echtes Glück in dieser und der zukünftigen Welt. Liebe ist das Licht, das durchs Dunkel führt, das lebendige Bindeglied, das Gott mit dem Menschen vereint und den Fortschritt jeder erleuchteten Seele verbürgt. Liebe ist das größte Gesetz, das diesen mächtigen, himmlischen Zyklus regiert, die einzigartige Kraft, welche die verschiedenen Elemente der stofflichen Welt zusammenhält, die höchste Anziehungskraft, welche die Bewegung der Sphären in den Himmelsreichen regiert. Liebe enthüllt mit unfehlbarer, grenzenloser Kraft die verborgenen Geheimnisse des Weltalls. </a:t>
            </a:r>
          </a:p>
          <a:p>
            <a:pPr algn="ctr"/>
            <a:r>
              <a:rPr lang="de-AT" sz="2200" dirty="0">
                <a:solidFill>
                  <a:srgbClr val="7B130F"/>
                </a:solidFill>
                <a:latin typeface="Bahnschrift Light" panose="020B0502040204020203" pitchFamily="34" charset="0"/>
              </a:rPr>
              <a:t>Liebe ist der Geist des Lebens für den geschmückten Leib der Menschheit. </a:t>
            </a:r>
          </a:p>
          <a:p>
            <a:pPr algn="ctr"/>
            <a:r>
              <a:rPr lang="de-AT" sz="2200" dirty="0">
                <a:solidFill>
                  <a:srgbClr val="7B130F"/>
                </a:solidFill>
                <a:latin typeface="Bahnschrift Light" panose="020B0502040204020203" pitchFamily="34" charset="0"/>
              </a:rPr>
              <a:t>Sie errichtet in dieser vergänglichen Welt wahre Kultur und verströmt unvergänglichen Ruhm über jede Rasse und Nation, die hohe Ziele anstrebt.</a:t>
            </a:r>
            <a:br>
              <a:rPr lang="de-AT" dirty="0">
                <a:solidFill>
                  <a:srgbClr val="7B130F"/>
                </a:solidFill>
                <a:latin typeface="Bahnschrift Light" panose="020B0502040204020203" pitchFamily="34" charset="0"/>
              </a:rPr>
            </a:br>
            <a:endParaRPr lang="de-AT" dirty="0">
              <a:solidFill>
                <a:srgbClr val="7B130F"/>
              </a:solidFill>
              <a:latin typeface="Bahnschrift Light" panose="020B0502040204020203" pitchFamily="34" charset="0"/>
            </a:endParaRPr>
          </a:p>
        </p:txBody>
      </p:sp>
    </p:spTree>
    <p:extLst>
      <p:ext uri="{BB962C8B-B14F-4D97-AF65-F5344CB8AC3E}">
        <p14:creationId xmlns:p14="http://schemas.microsoft.com/office/powerpoint/2010/main" val="30391443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nlinemedien 1" title="&quot;Show That Love&quot; by Goleta Burriston &amp; Sophie Nelson">
            <a:hlinkClick r:id="" action="ppaction://media"/>
            <a:extLst>
              <a:ext uri="{FF2B5EF4-FFF2-40B4-BE49-F238E27FC236}">
                <a16:creationId xmlns:a16="http://schemas.microsoft.com/office/drawing/2014/main" id="{404590DF-2619-45AD-A4DD-7A731997FF80}"/>
              </a:ext>
            </a:extLst>
          </p:cNvPr>
          <p:cNvPicPr>
            <a:picLocks noRot="1" noChangeAspect="1"/>
          </p:cNvPicPr>
          <p:nvPr>
            <a:videoFile r:link="rId1"/>
          </p:nvPr>
        </p:nvPicPr>
        <p:blipFill>
          <a:blip r:embed="rId3"/>
          <a:stretch>
            <a:fillRect/>
          </a:stretch>
        </p:blipFill>
        <p:spPr>
          <a:xfrm>
            <a:off x="0" y="0"/>
            <a:ext cx="12138053" cy="6858000"/>
          </a:xfrm>
          <a:prstGeom prst="rect">
            <a:avLst/>
          </a:prstGeom>
        </p:spPr>
      </p:pic>
    </p:spTree>
    <p:extLst>
      <p:ext uri="{BB962C8B-B14F-4D97-AF65-F5344CB8AC3E}">
        <p14:creationId xmlns:p14="http://schemas.microsoft.com/office/powerpoint/2010/main" val="3358417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nlinemedien 1" title="&quot;Infinite Love&quot; by Shay &amp; Camila">
            <a:hlinkClick r:id="" action="ppaction://media"/>
            <a:extLst>
              <a:ext uri="{FF2B5EF4-FFF2-40B4-BE49-F238E27FC236}">
                <a16:creationId xmlns:a16="http://schemas.microsoft.com/office/drawing/2014/main" id="{5574C1CF-171E-431D-9CF7-A32F11A1D9B9}"/>
              </a:ext>
            </a:extLst>
          </p:cNvPr>
          <p:cNvPicPr>
            <a:picLocks noRot="1" noChangeAspect="1"/>
          </p:cNvPicPr>
          <p:nvPr>
            <a:videoFile r:link="rId1"/>
          </p:nvPr>
        </p:nvPicPr>
        <p:blipFill>
          <a:blip r:embed="rId3"/>
          <a:stretch>
            <a:fillRect/>
          </a:stretch>
        </p:blipFill>
        <p:spPr>
          <a:xfrm>
            <a:off x="0" y="0"/>
            <a:ext cx="12138053" cy="6858000"/>
          </a:xfrm>
          <a:prstGeom prst="rect">
            <a:avLst/>
          </a:prstGeom>
        </p:spPr>
      </p:pic>
    </p:spTree>
    <p:extLst>
      <p:ext uri="{BB962C8B-B14F-4D97-AF65-F5344CB8AC3E}">
        <p14:creationId xmlns:p14="http://schemas.microsoft.com/office/powerpoint/2010/main" val="4071010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65F54FB9-F9B4-4F65-A629-6A37842052C7}"/>
              </a:ext>
            </a:extLst>
          </p:cNvPr>
          <p:cNvSpPr txBox="1"/>
          <p:nvPr/>
        </p:nvSpPr>
        <p:spPr>
          <a:xfrm>
            <a:off x="381000" y="781050"/>
            <a:ext cx="11410950" cy="4524315"/>
          </a:xfrm>
          <a:prstGeom prst="rect">
            <a:avLst/>
          </a:prstGeom>
          <a:noFill/>
        </p:spPr>
        <p:txBody>
          <a:bodyPr wrap="square">
            <a:spAutoFit/>
          </a:bodyPr>
          <a:lstStyle/>
          <a:p>
            <a:pPr algn="ctr"/>
            <a:r>
              <a:rPr lang="de-AT" sz="2400" dirty="0">
                <a:solidFill>
                  <a:srgbClr val="7B130F"/>
                </a:solidFill>
                <a:latin typeface="Arial Nova Light" panose="020B0304020202020204" pitchFamily="34" charset="0"/>
              </a:rPr>
              <a:t>Gedanken der Liebe schaffen Kameradschaftlichkeit, Frieden, Freundschaft und Glückseligkeit. </a:t>
            </a:r>
            <a:br>
              <a:rPr lang="de-AT" sz="2400" dirty="0">
                <a:solidFill>
                  <a:srgbClr val="7B130F"/>
                </a:solidFill>
                <a:latin typeface="Arial Nova Light" panose="020B0304020202020204" pitchFamily="34" charset="0"/>
              </a:rPr>
            </a:br>
            <a:r>
              <a:rPr lang="de-AT" sz="2400" dirty="0">
                <a:solidFill>
                  <a:srgbClr val="7B130F"/>
                </a:solidFill>
                <a:latin typeface="Arial Nova Light" panose="020B0304020202020204" pitchFamily="34" charset="0"/>
              </a:rPr>
              <a:t>…</a:t>
            </a:r>
          </a:p>
          <a:p>
            <a:pPr algn="ctr"/>
            <a:r>
              <a:rPr lang="de-AT" sz="2400" dirty="0">
                <a:solidFill>
                  <a:srgbClr val="7B130F"/>
                </a:solidFill>
                <a:latin typeface="Arial Nova Light" panose="020B0304020202020204" pitchFamily="34" charset="0"/>
              </a:rPr>
              <a:t>Verzweifelt nicht! Wirkt ständig! Aufrichtigkeit und Liebe werden den Hass besiegen. Wie viel ereignet sich in diesen Tagen, das unmöglich schien! Wendet beständig euren Blick dem Licht der Welt zu! Erzeiget allen Liebe, "Liebe ist der Hauch des Heiligen Geistes im Menschenherzen". Fasset Mut! Gott verlässt Seine Kinder, die streben, arbeiten und beten, nicht. Laßt eure Herzen vom angestrengten Wunsch erfüllt sein, daß Ruhe und Einklang diese streitende Welt umfangen mögen. So wird euer Bemühen von Erfolg gekrönt sein und mit der allumfassenden Bruderschaft das Gottesreich in Frieden und Wohlwollen erscheinen. </a:t>
            </a:r>
            <a:br>
              <a:rPr lang="de-AT" sz="2400" dirty="0">
                <a:latin typeface="Arial Nova Light" panose="020B0304020202020204" pitchFamily="34" charset="0"/>
              </a:rPr>
            </a:br>
            <a:endParaRPr lang="de-AT" sz="2400" dirty="0">
              <a:latin typeface="Arial Nova Light" panose="020B0304020202020204" pitchFamily="34" charset="0"/>
            </a:endParaRPr>
          </a:p>
        </p:txBody>
      </p:sp>
    </p:spTree>
    <p:extLst>
      <p:ext uri="{BB962C8B-B14F-4D97-AF65-F5344CB8AC3E}">
        <p14:creationId xmlns:p14="http://schemas.microsoft.com/office/powerpoint/2010/main" val="3147785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A50B7C1-27CB-465A-A876-DAE6F9557E6A}"/>
              </a:ext>
            </a:extLst>
          </p:cNvPr>
          <p:cNvSpPr>
            <a:spLocks noGrp="1"/>
          </p:cNvSpPr>
          <p:nvPr>
            <p:ph type="ctrTitle"/>
          </p:nvPr>
        </p:nvSpPr>
        <p:spPr/>
        <p:txBody>
          <a:bodyPr/>
          <a:lstStyle/>
          <a:p>
            <a:endParaRPr lang="de-AT"/>
          </a:p>
        </p:txBody>
      </p:sp>
      <p:sp>
        <p:nvSpPr>
          <p:cNvPr id="3" name="Untertitel 2">
            <a:extLst>
              <a:ext uri="{FF2B5EF4-FFF2-40B4-BE49-F238E27FC236}">
                <a16:creationId xmlns:a16="http://schemas.microsoft.com/office/drawing/2014/main" id="{9EC2C71D-8D41-4516-8936-E4F0DC3C3AFE}"/>
              </a:ext>
            </a:extLst>
          </p:cNvPr>
          <p:cNvSpPr>
            <a:spLocks noGrp="1"/>
          </p:cNvSpPr>
          <p:nvPr>
            <p:ph type="subTitle" idx="1"/>
          </p:nvPr>
        </p:nvSpPr>
        <p:spPr/>
        <p:txBody>
          <a:bodyPr/>
          <a:lstStyle/>
          <a:p>
            <a:endParaRPr lang="de-AT"/>
          </a:p>
        </p:txBody>
      </p:sp>
      <p:pic>
        <p:nvPicPr>
          <p:cNvPr id="4" name="Onlinemedien 3" title="&quot;Love Is Not...&quot; by Nadia, Zaynab, Fritz &amp; Earl">
            <a:hlinkClick r:id="" action="ppaction://media"/>
            <a:extLst>
              <a:ext uri="{FF2B5EF4-FFF2-40B4-BE49-F238E27FC236}">
                <a16:creationId xmlns:a16="http://schemas.microsoft.com/office/drawing/2014/main" id="{21BABFC6-84AD-4313-89F5-F3AA06E7911F}"/>
              </a:ext>
            </a:extLst>
          </p:cNvPr>
          <p:cNvPicPr>
            <a:picLocks noRot="1" noChangeAspect="1"/>
          </p:cNvPicPr>
          <p:nvPr>
            <a:videoFile r:link="rId1"/>
          </p:nvPr>
        </p:nvPicPr>
        <p:blipFill>
          <a:blip r:embed="rId3"/>
          <a:stretch>
            <a:fillRect/>
          </a:stretch>
        </p:blipFill>
        <p:spPr>
          <a:xfrm>
            <a:off x="0" y="0"/>
            <a:ext cx="12138053" cy="6858000"/>
          </a:xfrm>
          <a:prstGeom prst="rect">
            <a:avLst/>
          </a:prstGeom>
        </p:spPr>
      </p:pic>
    </p:spTree>
    <p:extLst>
      <p:ext uri="{BB962C8B-B14F-4D97-AF65-F5344CB8AC3E}">
        <p14:creationId xmlns:p14="http://schemas.microsoft.com/office/powerpoint/2010/main" val="2700229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CC9BC65B-8B6E-4E3D-A69A-12DCF41507A1}"/>
              </a:ext>
            </a:extLst>
          </p:cNvPr>
          <p:cNvSpPr txBox="1"/>
          <p:nvPr/>
        </p:nvSpPr>
        <p:spPr>
          <a:xfrm>
            <a:off x="1028700" y="600075"/>
            <a:ext cx="10315575" cy="5016758"/>
          </a:xfrm>
          <a:prstGeom prst="rect">
            <a:avLst/>
          </a:prstGeom>
          <a:noFill/>
        </p:spPr>
        <p:txBody>
          <a:bodyPr wrap="square">
            <a:spAutoFit/>
          </a:bodyPr>
          <a:lstStyle/>
          <a:p>
            <a:pPr algn="ctr"/>
            <a:r>
              <a:rPr lang="de-AT" sz="3200" dirty="0">
                <a:solidFill>
                  <a:srgbClr val="7B130F"/>
                </a:solidFill>
              </a:rPr>
              <a:t>O Sohn des Geistes! </a:t>
            </a:r>
          </a:p>
          <a:p>
            <a:pPr algn="ctr"/>
            <a:r>
              <a:rPr lang="de-AT" sz="3200" dirty="0">
                <a:solidFill>
                  <a:srgbClr val="7B130F"/>
                </a:solidFill>
              </a:rPr>
              <a:t>Reich erschuf Ich dich, warum machst du dich selbst arm? Edel erschuf Ich dich, warum erniedrigst du dich selbst?</a:t>
            </a:r>
          </a:p>
          <a:p>
            <a:pPr algn="ctr"/>
            <a:r>
              <a:rPr lang="de-AT" sz="3200" dirty="0">
                <a:solidFill>
                  <a:srgbClr val="7B130F"/>
                </a:solidFill>
              </a:rPr>
              <a:t>Aus dem Wesen des Wissens gab Ich dir Leben, warum suchst du Erleuchtung bei anderen als Mir? </a:t>
            </a:r>
          </a:p>
          <a:p>
            <a:pPr algn="ctr"/>
            <a:r>
              <a:rPr lang="de-AT" sz="3200" dirty="0">
                <a:solidFill>
                  <a:srgbClr val="7B130F"/>
                </a:solidFill>
              </a:rPr>
              <a:t>Aus dem Ton der Liebe formte Ich dich, warum befasst du dich mit anderem? </a:t>
            </a:r>
          </a:p>
          <a:p>
            <a:pPr algn="ctr"/>
            <a:r>
              <a:rPr lang="de-AT" sz="3200" dirty="0">
                <a:solidFill>
                  <a:srgbClr val="7B130F"/>
                </a:solidFill>
              </a:rPr>
              <a:t>Schaue in dich, daß du Mich in dir findest, </a:t>
            </a:r>
          </a:p>
          <a:p>
            <a:pPr algn="ctr"/>
            <a:r>
              <a:rPr lang="de-AT" sz="3200" dirty="0">
                <a:solidFill>
                  <a:srgbClr val="7B130F"/>
                </a:solidFill>
              </a:rPr>
              <a:t>mächtig, stark und selbstbestehend.</a:t>
            </a:r>
          </a:p>
          <a:p>
            <a:pPr algn="ctr"/>
            <a:r>
              <a:rPr lang="de-AT" sz="2400" dirty="0">
                <a:solidFill>
                  <a:srgbClr val="7B130F"/>
                </a:solidFill>
              </a:rPr>
              <a:t>Bahá‘u‘lláh</a:t>
            </a:r>
          </a:p>
        </p:txBody>
      </p:sp>
    </p:spTree>
    <p:extLst>
      <p:ext uri="{BB962C8B-B14F-4D97-AF65-F5344CB8AC3E}">
        <p14:creationId xmlns:p14="http://schemas.microsoft.com/office/powerpoint/2010/main" val="20065269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C1EA1A08-1B2E-47FC-AC64-642C17DCF3BC}"/>
              </a:ext>
            </a:extLst>
          </p:cNvPr>
          <p:cNvSpPr txBox="1"/>
          <p:nvPr/>
        </p:nvSpPr>
        <p:spPr>
          <a:xfrm>
            <a:off x="647700" y="333375"/>
            <a:ext cx="11372850" cy="5262979"/>
          </a:xfrm>
          <a:prstGeom prst="rect">
            <a:avLst/>
          </a:prstGeom>
          <a:noFill/>
        </p:spPr>
        <p:txBody>
          <a:bodyPr wrap="square">
            <a:spAutoFit/>
          </a:bodyPr>
          <a:lstStyle/>
          <a:p>
            <a:pPr algn="ctr"/>
            <a:r>
              <a:rPr lang="de-AT" sz="2400" dirty="0">
                <a:solidFill>
                  <a:srgbClr val="7B130F"/>
                </a:solidFill>
                <a:latin typeface="Arial Nova Light" panose="020B0304020202020204" pitchFamily="34" charset="0"/>
              </a:rPr>
              <a:t>Versucht von ganzem Herzen, willige Kanäle für Gottes Segensüberfluss zu werden, denn ich sage euch, daß Er euch als Boten seiner Liebe für die ganze Welt erkoren hat, als Träger Seiner geistigen Gaben für den Menschen und zu Mitteln, die der Verbreitung von Einigkeit und Harmonie auf Erden dienen. Danket Gott aus Herzensgrund, daß euch ein derartiges Vorrecht eingeräumt ward, denn ein Leben voller Dank ist nicht zu lang, um Gott für eine solche Gunst zu danken. </a:t>
            </a:r>
            <a:br>
              <a:rPr lang="de-AT" sz="2400" dirty="0">
                <a:solidFill>
                  <a:srgbClr val="7B130F"/>
                </a:solidFill>
                <a:latin typeface="Arial Nova Light" panose="020B0304020202020204" pitchFamily="34" charset="0"/>
              </a:rPr>
            </a:br>
            <a:br>
              <a:rPr lang="de-AT" sz="2400" dirty="0">
                <a:solidFill>
                  <a:srgbClr val="7B130F"/>
                </a:solidFill>
                <a:latin typeface="Arial Nova Light" panose="020B0304020202020204" pitchFamily="34" charset="0"/>
              </a:rPr>
            </a:br>
            <a:r>
              <a:rPr lang="de-AT" sz="2400" dirty="0">
                <a:solidFill>
                  <a:srgbClr val="7B130F"/>
                </a:solidFill>
                <a:latin typeface="Arial Nova Light" panose="020B0304020202020204" pitchFamily="34" charset="0"/>
              </a:rPr>
              <a:t>Hebt eure Herzen über die Gegenwart hinaus und blickt mit gläubigen Augen in die Zukunft. Jetzt ist die Zeit der Saat, der Same fällt zu Boden, aber siehe, der Tag wird kommen, da aus ihm ein herrlicher Baum ersteht, und seine Zweige werden reiche Früchte tragen. Jubelt und seid froh, daß dieser Tag heraufstieg. Trachtet, seine Macht zu erkennen, denn er ist wahrhaft wunderbar. Gott hat euch eine Krone aufs Haupt gesetzt und einen strahlenden Stern ins Herz gegeben. Wahrlich, ihr Leuchten wird die ganze Welt erhellen. </a:t>
            </a:r>
          </a:p>
        </p:txBody>
      </p:sp>
    </p:spTree>
    <p:extLst>
      <p:ext uri="{BB962C8B-B14F-4D97-AF65-F5344CB8AC3E}">
        <p14:creationId xmlns:p14="http://schemas.microsoft.com/office/powerpoint/2010/main" val="2953274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EC803FE5-7A1F-4F58-836D-2A1541C6C27F}"/>
              </a:ext>
            </a:extLst>
          </p:cNvPr>
          <p:cNvSpPr txBox="1"/>
          <p:nvPr/>
        </p:nvSpPr>
        <p:spPr>
          <a:xfrm>
            <a:off x="1123950" y="1133475"/>
            <a:ext cx="10134600" cy="3539430"/>
          </a:xfrm>
          <a:prstGeom prst="rect">
            <a:avLst/>
          </a:prstGeom>
          <a:noFill/>
        </p:spPr>
        <p:txBody>
          <a:bodyPr wrap="square">
            <a:spAutoFit/>
          </a:bodyPr>
          <a:lstStyle/>
          <a:p>
            <a:pPr algn="ctr"/>
            <a:r>
              <a:rPr lang="de-AT" sz="2800" dirty="0">
                <a:solidFill>
                  <a:srgbClr val="7B130F"/>
                </a:solidFill>
                <a:latin typeface="Arial Nova Light" panose="020B0304020202020204" pitchFamily="34" charset="0"/>
              </a:rPr>
              <a:t>Ein Inder sagte zu 'Abdu'l-Bahá: "Mein Lebensziel ist, so weit wie möglich die Botschaft Krishnas über die Welt zu tragen." </a:t>
            </a:r>
            <a:br>
              <a:rPr lang="de-AT" sz="2800" dirty="0">
                <a:solidFill>
                  <a:srgbClr val="7B130F"/>
                </a:solidFill>
                <a:latin typeface="Arial Nova Light" panose="020B0304020202020204" pitchFamily="34" charset="0"/>
              </a:rPr>
            </a:br>
            <a:br>
              <a:rPr lang="de-AT" sz="2800" dirty="0">
                <a:solidFill>
                  <a:srgbClr val="7B130F"/>
                </a:solidFill>
                <a:latin typeface="Arial Nova Light" panose="020B0304020202020204" pitchFamily="34" charset="0"/>
              </a:rPr>
            </a:br>
            <a:r>
              <a:rPr lang="de-AT" sz="2800" dirty="0">
                <a:solidFill>
                  <a:srgbClr val="7B130F"/>
                </a:solidFill>
                <a:latin typeface="Arial Nova Light" panose="020B0304020202020204" pitchFamily="34" charset="0"/>
              </a:rPr>
              <a:t>'Abdu'l-Bahá sagte: "Die Botschaft Krishnas ist die Botschaft der Liebe. Alle Propheten Gottes haben die Botschaft der Liebe überbracht. Keiner von ihnen hat je die Auffassung vertreten, dass Krieg und Hass gut sei. Alle bezeichnen gleichermaßen Liebe und Güte als das beste." </a:t>
            </a:r>
          </a:p>
        </p:txBody>
      </p:sp>
    </p:spTree>
    <p:extLst>
      <p:ext uri="{BB962C8B-B14F-4D97-AF65-F5344CB8AC3E}">
        <p14:creationId xmlns:p14="http://schemas.microsoft.com/office/powerpoint/2010/main" val="19420057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A97FBE41-4C27-40F0-BFF5-B6DC6C8242CD}"/>
              </a:ext>
            </a:extLst>
          </p:cNvPr>
          <p:cNvSpPr txBox="1"/>
          <p:nvPr/>
        </p:nvSpPr>
        <p:spPr>
          <a:xfrm>
            <a:off x="600075" y="666751"/>
            <a:ext cx="10848975" cy="4154984"/>
          </a:xfrm>
          <a:prstGeom prst="rect">
            <a:avLst/>
          </a:prstGeom>
          <a:noFill/>
        </p:spPr>
        <p:txBody>
          <a:bodyPr wrap="square">
            <a:spAutoFit/>
          </a:bodyPr>
          <a:lstStyle/>
          <a:p>
            <a:pPr algn="ctr"/>
            <a:r>
              <a:rPr lang="de-AT" sz="4400" dirty="0">
                <a:solidFill>
                  <a:srgbClr val="7B130F"/>
                </a:solidFill>
                <a:latin typeface="Arial Nova Light" panose="020B0304020202020204" pitchFamily="34" charset="0"/>
              </a:rPr>
              <a:t>O Sohn des Menschen! </a:t>
            </a:r>
          </a:p>
          <a:p>
            <a:pPr algn="ctr"/>
            <a:r>
              <a:rPr lang="de-AT" sz="4400" dirty="0">
                <a:solidFill>
                  <a:srgbClr val="7B130F"/>
                </a:solidFill>
                <a:latin typeface="Arial Nova Light" panose="020B0304020202020204" pitchFamily="34" charset="0"/>
              </a:rPr>
              <a:t>Ich liebte es, dich zu erschaffen, also erschuf Ich dich. </a:t>
            </a:r>
          </a:p>
          <a:p>
            <a:pPr algn="ctr"/>
            <a:r>
              <a:rPr lang="de-AT" sz="4400" dirty="0">
                <a:solidFill>
                  <a:srgbClr val="7B130F"/>
                </a:solidFill>
                <a:latin typeface="Arial Nova Light" panose="020B0304020202020204" pitchFamily="34" charset="0"/>
              </a:rPr>
              <a:t>Nun liebe du Mich, damit Ich deinen Namen nenne und deine Seele mit dem Geiste des Lebens erfülle. </a:t>
            </a:r>
          </a:p>
        </p:txBody>
      </p:sp>
    </p:spTree>
    <p:extLst>
      <p:ext uri="{BB962C8B-B14F-4D97-AF65-F5344CB8AC3E}">
        <p14:creationId xmlns:p14="http://schemas.microsoft.com/office/powerpoint/2010/main" val="1838666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1C8A6F17-9116-432F-A158-7976BE4A710A}"/>
              </a:ext>
            </a:extLst>
          </p:cNvPr>
          <p:cNvSpPr txBox="1"/>
          <p:nvPr/>
        </p:nvSpPr>
        <p:spPr>
          <a:xfrm>
            <a:off x="1200150" y="914401"/>
            <a:ext cx="9925050" cy="4031873"/>
          </a:xfrm>
          <a:prstGeom prst="rect">
            <a:avLst/>
          </a:prstGeom>
          <a:noFill/>
        </p:spPr>
        <p:txBody>
          <a:bodyPr wrap="square">
            <a:spAutoFit/>
          </a:bodyPr>
          <a:lstStyle/>
          <a:p>
            <a:pPr algn="ctr"/>
            <a:r>
              <a:rPr lang="de-AT" sz="3200" dirty="0">
                <a:solidFill>
                  <a:srgbClr val="7B130F"/>
                </a:solidFill>
                <a:latin typeface="Arial Nova Light" panose="020B0304020202020204" pitchFamily="34" charset="0"/>
              </a:rPr>
              <a:t>Was für eine Macht ist doch die Liebe! </a:t>
            </a:r>
          </a:p>
          <a:p>
            <a:pPr algn="ctr"/>
            <a:r>
              <a:rPr lang="de-AT" sz="3200" dirty="0">
                <a:solidFill>
                  <a:srgbClr val="7B130F"/>
                </a:solidFill>
                <a:latin typeface="Arial Nova Light" panose="020B0304020202020204" pitchFamily="34" charset="0"/>
              </a:rPr>
              <a:t>Sie ist die wunderbarste, die größte aller Lebenskräfte.</a:t>
            </a:r>
            <a:br>
              <a:rPr lang="de-AT" sz="3200" dirty="0">
                <a:solidFill>
                  <a:srgbClr val="7B130F"/>
                </a:solidFill>
                <a:latin typeface="Arial Nova Light" panose="020B0304020202020204" pitchFamily="34" charset="0"/>
              </a:rPr>
            </a:br>
            <a:r>
              <a:rPr lang="de-AT" sz="3200" dirty="0">
                <a:solidFill>
                  <a:srgbClr val="7B130F"/>
                </a:solidFill>
                <a:latin typeface="Arial Nova Light" panose="020B0304020202020204" pitchFamily="34" charset="0"/>
              </a:rPr>
              <a:t>Die Liebe gibt dem Leblosen das Leben; sie entzündet eine Flamme in erkalteten Herzen. Die Liebe gibt dem Hoffnungslosen Hoffnung und macht leidgeprüfte Herzen froh.</a:t>
            </a:r>
            <a:br>
              <a:rPr lang="de-AT" sz="3200" dirty="0">
                <a:solidFill>
                  <a:srgbClr val="7B130F"/>
                </a:solidFill>
                <a:latin typeface="Arial Nova Light" panose="020B0304020202020204" pitchFamily="34" charset="0"/>
              </a:rPr>
            </a:br>
            <a:r>
              <a:rPr lang="de-AT" sz="3200" dirty="0">
                <a:solidFill>
                  <a:srgbClr val="7B130F"/>
                </a:solidFill>
                <a:latin typeface="Arial Nova Light" panose="020B0304020202020204" pitchFamily="34" charset="0"/>
              </a:rPr>
              <a:t>In der Welt des Seins gibt es wahrlich keine größere Macht als die der Liebe.</a:t>
            </a:r>
          </a:p>
        </p:txBody>
      </p:sp>
      <p:sp>
        <p:nvSpPr>
          <p:cNvPr id="4" name="Rechteck 3">
            <a:extLst>
              <a:ext uri="{FF2B5EF4-FFF2-40B4-BE49-F238E27FC236}">
                <a16:creationId xmlns:a16="http://schemas.microsoft.com/office/drawing/2014/main" id="{2CBF29AA-C030-4DC3-A511-F001C8502D2E}"/>
              </a:ext>
            </a:extLst>
          </p:cNvPr>
          <p:cNvSpPr/>
          <p:nvPr/>
        </p:nvSpPr>
        <p:spPr>
          <a:xfrm>
            <a:off x="11447888" y="5934670"/>
            <a:ext cx="535723" cy="923330"/>
          </a:xfrm>
          <a:prstGeom prst="rect">
            <a:avLst/>
          </a:prstGeom>
          <a:noFill/>
        </p:spPr>
        <p:txBody>
          <a:bodyPr wrap="none" lIns="91440" tIns="45720" rIns="91440" bIns="45720">
            <a:spAutoFit/>
          </a:bodyPr>
          <a:lstStyle/>
          <a:p>
            <a:pPr algn="ctr"/>
            <a:r>
              <a:rPr lang="de-DE" sz="5400" b="0" cap="none" spc="0" dirty="0">
                <a:ln w="0"/>
                <a:solidFill>
                  <a:schemeClr val="tx1"/>
                </a:solidFill>
                <a:effectLst>
                  <a:outerShdw blurRad="38100" dist="19050" dir="2700000" algn="tl" rotWithShape="0">
                    <a:schemeClr val="dk1">
                      <a:alpha val="40000"/>
                    </a:schemeClr>
                  </a:outerShdw>
                </a:effectLst>
              </a:rPr>
              <a:t>1</a:t>
            </a:r>
          </a:p>
        </p:txBody>
      </p:sp>
    </p:spTree>
    <p:extLst>
      <p:ext uri="{BB962C8B-B14F-4D97-AF65-F5344CB8AC3E}">
        <p14:creationId xmlns:p14="http://schemas.microsoft.com/office/powerpoint/2010/main" val="28269660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73929CE0-E672-486B-93E5-5B8F41BD2371}"/>
              </a:ext>
            </a:extLst>
          </p:cNvPr>
          <p:cNvSpPr txBox="1"/>
          <p:nvPr/>
        </p:nvSpPr>
        <p:spPr>
          <a:xfrm>
            <a:off x="304800" y="484525"/>
            <a:ext cx="11744325" cy="5062924"/>
          </a:xfrm>
          <a:prstGeom prst="rect">
            <a:avLst/>
          </a:prstGeom>
          <a:noFill/>
        </p:spPr>
        <p:txBody>
          <a:bodyPr wrap="square">
            <a:spAutoFit/>
          </a:bodyPr>
          <a:lstStyle/>
          <a:p>
            <a:pPr algn="ctr"/>
            <a:r>
              <a:rPr lang="de-AT" sz="1700" dirty="0">
                <a:solidFill>
                  <a:srgbClr val="7B130F"/>
                </a:solidFill>
                <a:latin typeface="Arial Nova Light" panose="020B0304020202020204" pitchFamily="34" charset="0"/>
              </a:rPr>
              <a:t>Es gibt nichts Größeres und </a:t>
            </a:r>
            <a:r>
              <a:rPr lang="de-AT" sz="1700" dirty="0" err="1">
                <a:solidFill>
                  <a:srgbClr val="7B130F"/>
                </a:solidFill>
                <a:latin typeface="Arial Nova Light" panose="020B0304020202020204" pitchFamily="34" charset="0"/>
              </a:rPr>
              <a:t>Gesegneteres</a:t>
            </a:r>
            <a:r>
              <a:rPr lang="de-AT" sz="1700" dirty="0">
                <a:solidFill>
                  <a:srgbClr val="7B130F"/>
                </a:solidFill>
                <a:latin typeface="Arial Nova Light" panose="020B0304020202020204" pitchFamily="34" charset="0"/>
              </a:rPr>
              <a:t> als die Liebe Gottes. sie schenkt den Kranken Heilung, den Verwundeten </a:t>
            </a:r>
          </a:p>
          <a:p>
            <a:pPr algn="ctr"/>
            <a:r>
              <a:rPr lang="de-AT" sz="1700" dirty="0">
                <a:solidFill>
                  <a:srgbClr val="7B130F"/>
                </a:solidFill>
                <a:latin typeface="Arial Nova Light" panose="020B0304020202020204" pitchFamily="34" charset="0"/>
              </a:rPr>
              <a:t>Balsam, allen Menschen Freude und Trost, und nur durch sie kann der Mensch zu ewigem Leben kommen. `</a:t>
            </a:r>
          </a:p>
          <a:p>
            <a:pPr algn="ctr"/>
            <a:r>
              <a:rPr lang="de-AT" sz="1700" dirty="0">
                <a:solidFill>
                  <a:srgbClr val="7B130F"/>
                </a:solidFill>
                <a:latin typeface="Arial Nova Light" panose="020B0304020202020204" pitchFamily="34" charset="0"/>
              </a:rPr>
              <a:t>Das Wesen aller Religionen` ist die Liebe Gottes, und sie ist die Grundlage aller heiligen Lehren. </a:t>
            </a:r>
            <a:br>
              <a:rPr lang="de-AT" sz="1700" dirty="0">
                <a:solidFill>
                  <a:srgbClr val="7B130F"/>
                </a:solidFill>
                <a:latin typeface="Arial Nova Light" panose="020B0304020202020204" pitchFamily="34" charset="0"/>
              </a:rPr>
            </a:br>
            <a:br>
              <a:rPr lang="de-AT" sz="1700" dirty="0">
                <a:solidFill>
                  <a:srgbClr val="7B130F"/>
                </a:solidFill>
                <a:latin typeface="Arial Nova Light" panose="020B0304020202020204" pitchFamily="34" charset="0"/>
              </a:rPr>
            </a:br>
            <a:r>
              <a:rPr lang="de-AT" sz="1700" dirty="0">
                <a:solidFill>
                  <a:srgbClr val="7B130F"/>
                </a:solidFill>
                <a:latin typeface="Arial Nova Light" panose="020B0304020202020204" pitchFamily="34" charset="0"/>
              </a:rPr>
              <a:t>Es war die Liebe Gottes, die Abraham, Isaak und Jakob führte, die Joseph in Ägypten stärkte und </a:t>
            </a:r>
          </a:p>
          <a:p>
            <a:pPr algn="ctr"/>
            <a:r>
              <a:rPr lang="de-AT" sz="1700" dirty="0">
                <a:solidFill>
                  <a:srgbClr val="7B130F"/>
                </a:solidFill>
                <a:latin typeface="Arial Nova Light" panose="020B0304020202020204" pitchFamily="34" charset="0"/>
              </a:rPr>
              <a:t>Moses Mut und Geduld verlieh. </a:t>
            </a:r>
            <a:br>
              <a:rPr lang="de-AT" sz="1700" dirty="0">
                <a:solidFill>
                  <a:srgbClr val="7B130F"/>
                </a:solidFill>
                <a:latin typeface="Arial Nova Light" panose="020B0304020202020204" pitchFamily="34" charset="0"/>
              </a:rPr>
            </a:br>
            <a:br>
              <a:rPr lang="de-AT" sz="1700" dirty="0">
                <a:solidFill>
                  <a:srgbClr val="7B130F"/>
                </a:solidFill>
                <a:latin typeface="Arial Nova Light" panose="020B0304020202020204" pitchFamily="34" charset="0"/>
              </a:rPr>
            </a:br>
            <a:r>
              <a:rPr lang="de-AT" sz="1700" dirty="0">
                <a:solidFill>
                  <a:srgbClr val="7B130F"/>
                </a:solidFill>
                <a:latin typeface="Arial Nova Light" panose="020B0304020202020204" pitchFamily="34" charset="0"/>
              </a:rPr>
              <a:t>Durch die Liebe Gottes wurde Christus mit seinem anfeuernden Beispiel des vollkommenen Lebens der Selbstaufopferung und Ergebenheit in die Welt gesandt und brachte Er den Menschen die Botschaft ewigen Lebens. Es war die Liebe Gottes, die Muhammad Kraft gab, die Araber von der Stufe tierischer Erniedrigung zu einer höheren Daseinsstufe emporzuführen. </a:t>
            </a:r>
            <a:br>
              <a:rPr lang="de-AT" sz="1700" dirty="0">
                <a:solidFill>
                  <a:srgbClr val="7B130F"/>
                </a:solidFill>
                <a:latin typeface="Arial Nova Light" panose="020B0304020202020204" pitchFamily="34" charset="0"/>
              </a:rPr>
            </a:br>
            <a:br>
              <a:rPr lang="de-AT" sz="1700" dirty="0">
                <a:solidFill>
                  <a:srgbClr val="7B130F"/>
                </a:solidFill>
                <a:latin typeface="Arial Nova Light" panose="020B0304020202020204" pitchFamily="34" charset="0"/>
              </a:rPr>
            </a:br>
            <a:r>
              <a:rPr lang="de-AT" sz="1700" dirty="0">
                <a:solidFill>
                  <a:srgbClr val="7B130F"/>
                </a:solidFill>
                <a:latin typeface="Arial Nova Light" panose="020B0304020202020204" pitchFamily="34" charset="0"/>
              </a:rPr>
              <a:t>Gottes Liebe ist es, die den Báb getragen hat, die ihn zu seinem höchsten Opfer brachte und </a:t>
            </a:r>
          </a:p>
          <a:p>
            <a:pPr algn="ctr"/>
            <a:r>
              <a:rPr lang="de-AT" sz="1700" dirty="0">
                <a:solidFill>
                  <a:srgbClr val="7B130F"/>
                </a:solidFill>
                <a:latin typeface="Arial Nova Light" panose="020B0304020202020204" pitchFamily="34" charset="0"/>
              </a:rPr>
              <a:t>seine Brust zum bereiten Ziel für tausend Kugeln machte. </a:t>
            </a:r>
            <a:br>
              <a:rPr lang="de-AT" sz="1700" dirty="0">
                <a:solidFill>
                  <a:srgbClr val="7B130F"/>
                </a:solidFill>
                <a:latin typeface="Arial Nova Light" panose="020B0304020202020204" pitchFamily="34" charset="0"/>
              </a:rPr>
            </a:br>
            <a:br>
              <a:rPr lang="de-AT" sz="1700" dirty="0">
                <a:solidFill>
                  <a:srgbClr val="7B130F"/>
                </a:solidFill>
                <a:latin typeface="Arial Nova Light" panose="020B0304020202020204" pitchFamily="34" charset="0"/>
              </a:rPr>
            </a:br>
            <a:r>
              <a:rPr lang="de-AT" sz="1700" dirty="0">
                <a:solidFill>
                  <a:srgbClr val="7B130F"/>
                </a:solidFill>
                <a:latin typeface="Arial Nova Light" panose="020B0304020202020204" pitchFamily="34" charset="0"/>
              </a:rPr>
              <a:t>Schließlich war es die Liebe Gottes, die dem Osten Bahá'u'lláh gab und die nun das Licht seiner Lehre </a:t>
            </a:r>
          </a:p>
          <a:p>
            <a:pPr algn="ctr"/>
            <a:r>
              <a:rPr lang="de-AT" sz="1700" dirty="0">
                <a:solidFill>
                  <a:srgbClr val="7B130F"/>
                </a:solidFill>
                <a:latin typeface="Arial Nova Light" panose="020B0304020202020204" pitchFamily="34" charset="0"/>
              </a:rPr>
              <a:t>weit in den Westen und von Pol zu Pol schickt. </a:t>
            </a:r>
            <a:br>
              <a:rPr lang="de-AT" sz="1700" dirty="0">
                <a:solidFill>
                  <a:srgbClr val="7B130F"/>
                </a:solidFill>
                <a:latin typeface="Arial Nova Light" panose="020B0304020202020204" pitchFamily="34" charset="0"/>
              </a:rPr>
            </a:br>
            <a:br>
              <a:rPr lang="de-AT" sz="1700" dirty="0">
                <a:solidFill>
                  <a:srgbClr val="7B130F"/>
                </a:solidFill>
                <a:latin typeface="Arial Nova Light" panose="020B0304020202020204" pitchFamily="34" charset="0"/>
              </a:rPr>
            </a:br>
            <a:r>
              <a:rPr lang="de-AT" sz="1700" dirty="0">
                <a:solidFill>
                  <a:srgbClr val="7B130F"/>
                </a:solidFill>
                <a:latin typeface="Arial Nova Light" panose="020B0304020202020204" pitchFamily="34" charset="0"/>
              </a:rPr>
              <a:t>Da ihr ihre Kraft und Schönheit wahrnehmt, ermahne ich euch, alle eure Gedanken, Worte und Taten zu opfern, um die Erkenntnis der Liebe Gottes in jedes Herz hineinzutragen. </a:t>
            </a:r>
            <a:endParaRPr lang="de-AT" sz="1700" dirty="0"/>
          </a:p>
        </p:txBody>
      </p:sp>
      <p:sp>
        <p:nvSpPr>
          <p:cNvPr id="4" name="Rechteck 3">
            <a:extLst>
              <a:ext uri="{FF2B5EF4-FFF2-40B4-BE49-F238E27FC236}">
                <a16:creationId xmlns:a16="http://schemas.microsoft.com/office/drawing/2014/main" id="{39409888-F6FF-4813-A84A-7FF54896977C}"/>
              </a:ext>
            </a:extLst>
          </p:cNvPr>
          <p:cNvSpPr/>
          <p:nvPr/>
        </p:nvSpPr>
        <p:spPr>
          <a:xfrm>
            <a:off x="11485988" y="6072485"/>
            <a:ext cx="535723" cy="923330"/>
          </a:xfrm>
          <a:prstGeom prst="rect">
            <a:avLst/>
          </a:prstGeom>
          <a:noFill/>
        </p:spPr>
        <p:txBody>
          <a:bodyPr wrap="none" lIns="91440" tIns="45720" rIns="91440" bIns="45720">
            <a:spAutoFit/>
          </a:bodyPr>
          <a:lstStyle/>
          <a:p>
            <a:pPr algn="ctr"/>
            <a:r>
              <a:rPr lang="de-DE" sz="5400" b="0" cap="none" spc="0" dirty="0">
                <a:ln w="0"/>
                <a:solidFill>
                  <a:schemeClr val="tx1"/>
                </a:solidFill>
                <a:effectLst>
                  <a:outerShdw blurRad="38100" dist="19050" dir="2700000" algn="tl" rotWithShape="0">
                    <a:schemeClr val="dk1">
                      <a:alpha val="40000"/>
                    </a:schemeClr>
                  </a:outerShdw>
                </a:effectLst>
              </a:rPr>
              <a:t>2</a:t>
            </a:r>
          </a:p>
        </p:txBody>
      </p:sp>
    </p:spTree>
    <p:extLst>
      <p:ext uri="{BB962C8B-B14F-4D97-AF65-F5344CB8AC3E}">
        <p14:creationId xmlns:p14="http://schemas.microsoft.com/office/powerpoint/2010/main" val="31840953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2B2BB956-5A7D-4219-9763-891DB2049379}"/>
              </a:ext>
            </a:extLst>
          </p:cNvPr>
          <p:cNvSpPr txBox="1"/>
          <p:nvPr/>
        </p:nvSpPr>
        <p:spPr>
          <a:xfrm>
            <a:off x="1247774" y="1362075"/>
            <a:ext cx="10144125" cy="2800767"/>
          </a:xfrm>
          <a:prstGeom prst="rect">
            <a:avLst/>
          </a:prstGeom>
          <a:noFill/>
        </p:spPr>
        <p:txBody>
          <a:bodyPr wrap="square">
            <a:spAutoFit/>
          </a:bodyPr>
          <a:lstStyle/>
          <a:p>
            <a:pPr algn="ctr"/>
            <a:r>
              <a:rPr lang="de-AT" sz="4400" dirty="0">
                <a:solidFill>
                  <a:srgbClr val="7B130F"/>
                </a:solidFill>
                <a:latin typeface="Arial Nova Light" panose="020B0304020202020204" pitchFamily="34" charset="0"/>
              </a:rPr>
              <a:t>O Sohn des Seins! </a:t>
            </a:r>
          </a:p>
          <a:p>
            <a:pPr algn="ctr"/>
            <a:r>
              <a:rPr lang="de-AT" sz="4400" dirty="0">
                <a:solidFill>
                  <a:srgbClr val="7B130F"/>
                </a:solidFill>
                <a:latin typeface="Arial Nova Light" panose="020B0304020202020204" pitchFamily="34" charset="0"/>
              </a:rPr>
              <a:t>Liebe Mich, damit Ich dich liebe. </a:t>
            </a:r>
          </a:p>
          <a:p>
            <a:pPr algn="ctr"/>
            <a:r>
              <a:rPr lang="de-AT" sz="4400" dirty="0">
                <a:solidFill>
                  <a:srgbClr val="7B130F"/>
                </a:solidFill>
                <a:latin typeface="Arial Nova Light" panose="020B0304020202020204" pitchFamily="34" charset="0"/>
              </a:rPr>
              <a:t>Wenn du Mich nicht liebst, kann Meine Liebe dich niemals erreichen.</a:t>
            </a:r>
          </a:p>
        </p:txBody>
      </p:sp>
      <p:sp>
        <p:nvSpPr>
          <p:cNvPr id="4" name="Rechteck 3">
            <a:extLst>
              <a:ext uri="{FF2B5EF4-FFF2-40B4-BE49-F238E27FC236}">
                <a16:creationId xmlns:a16="http://schemas.microsoft.com/office/drawing/2014/main" id="{526B2427-DF51-4EF5-88BC-8A043CF15EC7}"/>
              </a:ext>
            </a:extLst>
          </p:cNvPr>
          <p:cNvSpPr/>
          <p:nvPr/>
        </p:nvSpPr>
        <p:spPr>
          <a:xfrm>
            <a:off x="11438363" y="5934670"/>
            <a:ext cx="535723" cy="923330"/>
          </a:xfrm>
          <a:prstGeom prst="rect">
            <a:avLst/>
          </a:prstGeom>
          <a:noFill/>
        </p:spPr>
        <p:txBody>
          <a:bodyPr wrap="none" lIns="91440" tIns="45720" rIns="91440" bIns="45720">
            <a:spAutoFit/>
          </a:bodyPr>
          <a:lstStyle/>
          <a:p>
            <a:pPr algn="ctr"/>
            <a:r>
              <a:rPr lang="de-DE" sz="5400" b="0" cap="none" spc="0" dirty="0">
                <a:ln w="0"/>
                <a:solidFill>
                  <a:schemeClr val="tx1"/>
                </a:solidFill>
                <a:effectLst>
                  <a:outerShdw blurRad="38100" dist="19050" dir="2700000" algn="tl" rotWithShape="0">
                    <a:schemeClr val="dk1">
                      <a:alpha val="40000"/>
                    </a:schemeClr>
                  </a:outerShdw>
                </a:effectLst>
              </a:rPr>
              <a:t>3</a:t>
            </a:r>
          </a:p>
        </p:txBody>
      </p:sp>
    </p:spTree>
    <p:extLst>
      <p:ext uri="{BB962C8B-B14F-4D97-AF65-F5344CB8AC3E}">
        <p14:creationId xmlns:p14="http://schemas.microsoft.com/office/powerpoint/2010/main" val="40164584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7441A600-E7A5-477A-841D-40F1D6201EAA}"/>
              </a:ext>
            </a:extLst>
          </p:cNvPr>
          <p:cNvSpPr txBox="1"/>
          <p:nvPr/>
        </p:nvSpPr>
        <p:spPr>
          <a:xfrm>
            <a:off x="838199" y="1114426"/>
            <a:ext cx="10887075" cy="3970318"/>
          </a:xfrm>
          <a:prstGeom prst="rect">
            <a:avLst/>
          </a:prstGeom>
          <a:noFill/>
        </p:spPr>
        <p:txBody>
          <a:bodyPr wrap="square">
            <a:spAutoFit/>
          </a:bodyPr>
          <a:lstStyle/>
          <a:p>
            <a:pPr algn="ctr"/>
            <a:r>
              <a:rPr lang="de-AT" sz="2800" dirty="0">
                <a:solidFill>
                  <a:srgbClr val="7B130F"/>
                </a:solidFill>
                <a:latin typeface="Arial Nova Light" panose="020B0304020202020204" pitchFamily="34" charset="0"/>
              </a:rPr>
              <a:t>O ihr Geliebten des Herrn! </a:t>
            </a:r>
          </a:p>
          <a:p>
            <a:pPr algn="ctr"/>
            <a:r>
              <a:rPr lang="de-AT" sz="2800" dirty="0">
                <a:solidFill>
                  <a:srgbClr val="7B130F"/>
                </a:solidFill>
                <a:latin typeface="Arial Nova Light" panose="020B0304020202020204" pitchFamily="34" charset="0"/>
              </a:rPr>
              <a:t>Begeht nichts, was den klaren Fluss der Liebe verschmutzt oder den süßen Duft der Freundschaft tilgt. Bei der Gerechtigkeit des Herrn! </a:t>
            </a:r>
          </a:p>
          <a:p>
            <a:pPr algn="ctr"/>
            <a:r>
              <a:rPr lang="de-AT" sz="2800" dirty="0">
                <a:solidFill>
                  <a:srgbClr val="7B130F"/>
                </a:solidFill>
                <a:latin typeface="Arial Nova Light" panose="020B0304020202020204" pitchFamily="34" charset="0"/>
              </a:rPr>
              <a:t>Ihr seid erschaffen, einander Liebe zu bezeigen, </a:t>
            </a:r>
          </a:p>
          <a:p>
            <a:pPr algn="ctr"/>
            <a:r>
              <a:rPr lang="de-AT" sz="2800" dirty="0">
                <a:solidFill>
                  <a:srgbClr val="7B130F"/>
                </a:solidFill>
                <a:latin typeface="Arial Nova Light" panose="020B0304020202020204" pitchFamily="34" charset="0"/>
              </a:rPr>
              <a:t>nicht Eigensinn und Groll. </a:t>
            </a:r>
          </a:p>
          <a:p>
            <a:pPr algn="ctr"/>
            <a:r>
              <a:rPr lang="de-AT" sz="2800" dirty="0">
                <a:solidFill>
                  <a:srgbClr val="7B130F"/>
                </a:solidFill>
                <a:latin typeface="Arial Nova Light" panose="020B0304020202020204" pitchFamily="34" charset="0"/>
              </a:rPr>
              <a:t>Seid nicht stolz auf eure Eigenliebe, </a:t>
            </a:r>
          </a:p>
          <a:p>
            <a:pPr algn="ctr"/>
            <a:r>
              <a:rPr lang="de-AT" sz="2800" dirty="0">
                <a:solidFill>
                  <a:srgbClr val="7B130F"/>
                </a:solidFill>
                <a:latin typeface="Arial Nova Light" panose="020B0304020202020204" pitchFamily="34" charset="0"/>
              </a:rPr>
              <a:t>sondern auf die Liebe zu euren Mitgeschöpfen. </a:t>
            </a:r>
          </a:p>
          <a:p>
            <a:pPr algn="ctr"/>
            <a:r>
              <a:rPr lang="de-AT" sz="2800" dirty="0">
                <a:solidFill>
                  <a:srgbClr val="7B130F"/>
                </a:solidFill>
                <a:latin typeface="Arial Nova Light" panose="020B0304020202020204" pitchFamily="34" charset="0"/>
              </a:rPr>
              <a:t>Rühmt euch nicht der Liebe zu eurem Vaterland, </a:t>
            </a:r>
          </a:p>
          <a:p>
            <a:pPr algn="ctr"/>
            <a:r>
              <a:rPr lang="de-AT" sz="2800" dirty="0">
                <a:solidFill>
                  <a:srgbClr val="7B130F"/>
                </a:solidFill>
                <a:latin typeface="Arial Nova Light" panose="020B0304020202020204" pitchFamily="34" charset="0"/>
              </a:rPr>
              <a:t>sondern der Liebe zur ganzen Menschheit.</a:t>
            </a:r>
          </a:p>
        </p:txBody>
      </p:sp>
      <p:sp>
        <p:nvSpPr>
          <p:cNvPr id="4" name="Rechteck 3">
            <a:extLst>
              <a:ext uri="{FF2B5EF4-FFF2-40B4-BE49-F238E27FC236}">
                <a16:creationId xmlns:a16="http://schemas.microsoft.com/office/drawing/2014/main" id="{B4DCB222-B4E4-4F4A-B5E0-CCB9772D8576}"/>
              </a:ext>
            </a:extLst>
          </p:cNvPr>
          <p:cNvSpPr/>
          <p:nvPr/>
        </p:nvSpPr>
        <p:spPr>
          <a:xfrm>
            <a:off x="11571713" y="6034385"/>
            <a:ext cx="535723" cy="923330"/>
          </a:xfrm>
          <a:prstGeom prst="rect">
            <a:avLst/>
          </a:prstGeom>
          <a:noFill/>
        </p:spPr>
        <p:txBody>
          <a:bodyPr wrap="none" lIns="91440" tIns="45720" rIns="91440" bIns="45720">
            <a:spAutoFit/>
          </a:bodyPr>
          <a:lstStyle/>
          <a:p>
            <a:pPr algn="ctr"/>
            <a:r>
              <a:rPr lang="de-DE" sz="5400" b="0" cap="none" spc="0" dirty="0">
                <a:ln w="0"/>
                <a:solidFill>
                  <a:schemeClr val="tx1"/>
                </a:solidFill>
                <a:effectLst>
                  <a:outerShdw blurRad="38100" dist="19050" dir="2700000" algn="tl" rotWithShape="0">
                    <a:schemeClr val="dk1">
                      <a:alpha val="40000"/>
                    </a:schemeClr>
                  </a:outerShdw>
                </a:effectLst>
              </a:rPr>
              <a:t>4</a:t>
            </a:r>
          </a:p>
        </p:txBody>
      </p:sp>
    </p:spTree>
    <p:extLst>
      <p:ext uri="{BB962C8B-B14F-4D97-AF65-F5344CB8AC3E}">
        <p14:creationId xmlns:p14="http://schemas.microsoft.com/office/powerpoint/2010/main" val="17452440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92FE946E-D6E0-4FDD-8A04-D124BD16F9FF}"/>
              </a:ext>
            </a:extLst>
          </p:cNvPr>
          <p:cNvSpPr txBox="1"/>
          <p:nvPr/>
        </p:nvSpPr>
        <p:spPr>
          <a:xfrm>
            <a:off x="209550" y="66675"/>
            <a:ext cx="11715750" cy="5355312"/>
          </a:xfrm>
          <a:prstGeom prst="rect">
            <a:avLst/>
          </a:prstGeom>
          <a:noFill/>
        </p:spPr>
        <p:txBody>
          <a:bodyPr wrap="square">
            <a:spAutoFit/>
          </a:bodyPr>
          <a:lstStyle/>
          <a:p>
            <a:pPr algn="ctr"/>
            <a:r>
              <a:rPr lang="de-AT" dirty="0">
                <a:solidFill>
                  <a:srgbClr val="7B130F"/>
                </a:solidFill>
                <a:latin typeface="Arial Nova Light" panose="020B0304020202020204" pitchFamily="34" charset="0"/>
              </a:rPr>
              <a:t>Es gibt vielerlei Möglichkeiten, Liebe zu erzeigen:</a:t>
            </a:r>
          </a:p>
          <a:p>
            <a:pPr algn="ctr"/>
            <a:r>
              <a:rPr lang="de-AT" dirty="0">
                <a:solidFill>
                  <a:srgbClr val="7B130F"/>
                </a:solidFill>
                <a:latin typeface="Arial Nova Light" panose="020B0304020202020204" pitchFamily="34" charset="0"/>
              </a:rPr>
              <a:t>Da ist die Liebe zur Familie, zum Vaterland, zur Rasse, die politische Begeisterung und auch die Liebe gleichgerichteter Interessen. Dies alles sind Mittel und Wege, um die Macht der Liebe zu erweisen. Ohne solche Mittel würden wir die Liebe weder sehen, noch hören oder fühlen, all dies würde nicht zum Ausdruck kommen. </a:t>
            </a:r>
          </a:p>
          <a:p>
            <a:pPr algn="ctr"/>
            <a:endParaRPr lang="de-AT" dirty="0">
              <a:solidFill>
                <a:srgbClr val="7B130F"/>
              </a:solidFill>
              <a:latin typeface="Arial Nova Light" panose="020B0304020202020204" pitchFamily="34" charset="0"/>
            </a:endParaRPr>
          </a:p>
          <a:p>
            <a:pPr algn="ctr"/>
            <a:r>
              <a:rPr lang="de-AT" dirty="0">
                <a:solidFill>
                  <a:srgbClr val="7B130F"/>
                </a:solidFill>
                <a:latin typeface="Arial Nova Light" panose="020B0304020202020204" pitchFamily="34" charset="0"/>
              </a:rPr>
              <a:t>Die vollkommene Liebe braucht ein selbstloses Werkzeug, das von jeder Art von Fessel völlig frei ist. Die Liebe zur Familie ist begrenzt, das Band der Blutsverwandtschaft nicht das stärkste. Oft sind Mitglieder der gleichen Familie uneins, ja, hassen sie einander. </a:t>
            </a:r>
            <a:br>
              <a:rPr lang="de-AT" dirty="0">
                <a:solidFill>
                  <a:srgbClr val="7B130F"/>
                </a:solidFill>
                <a:latin typeface="Arial Nova Light" panose="020B0304020202020204" pitchFamily="34" charset="0"/>
              </a:rPr>
            </a:br>
            <a:br>
              <a:rPr lang="de-AT" dirty="0">
                <a:solidFill>
                  <a:srgbClr val="7B130F"/>
                </a:solidFill>
                <a:latin typeface="Arial Nova Light" panose="020B0304020202020204" pitchFamily="34" charset="0"/>
              </a:rPr>
            </a:br>
            <a:r>
              <a:rPr lang="de-AT" dirty="0">
                <a:solidFill>
                  <a:srgbClr val="7B130F"/>
                </a:solidFill>
                <a:latin typeface="Arial Nova Light" panose="020B0304020202020204" pitchFamily="34" charset="0"/>
              </a:rPr>
              <a:t>Vaterlandsliebe ist endlich. Liebe zum eigenen Lande, die zum Hass gegen alle übrigen führt, ist keine vollkommene Liebe. Auch Landsleute sind nicht frei von Streitigkeiten. </a:t>
            </a:r>
            <a:br>
              <a:rPr lang="de-AT" dirty="0">
                <a:solidFill>
                  <a:srgbClr val="7B130F"/>
                </a:solidFill>
                <a:latin typeface="Arial Nova Light" panose="020B0304020202020204" pitchFamily="34" charset="0"/>
              </a:rPr>
            </a:br>
            <a:r>
              <a:rPr lang="de-AT" dirty="0">
                <a:solidFill>
                  <a:srgbClr val="7B130F"/>
                </a:solidFill>
                <a:latin typeface="Arial Nova Light" panose="020B0304020202020204" pitchFamily="34" charset="0"/>
              </a:rPr>
              <a:t>Die Liebe zur Rasse ist begrenzt. Wohl herrscht hier eine gewisse Einheit, doch sie genügt nicht. Liebe darf keine Grenzen haben. Liebe zur eigenen Rasse kann gleichzeitig Hass gegen alle anderen bedeuten, und selbst Menschen der gleichen Rasse werden einander oft nicht lieben. </a:t>
            </a:r>
            <a:br>
              <a:rPr lang="de-AT" dirty="0">
                <a:solidFill>
                  <a:srgbClr val="7B130F"/>
                </a:solidFill>
                <a:latin typeface="Arial Nova Light" panose="020B0304020202020204" pitchFamily="34" charset="0"/>
              </a:rPr>
            </a:br>
            <a:br>
              <a:rPr lang="de-AT" dirty="0">
                <a:solidFill>
                  <a:srgbClr val="7B130F"/>
                </a:solidFill>
                <a:latin typeface="Arial Nova Light" panose="020B0304020202020204" pitchFamily="34" charset="0"/>
              </a:rPr>
            </a:br>
            <a:r>
              <a:rPr lang="de-AT" dirty="0">
                <a:solidFill>
                  <a:srgbClr val="7B130F"/>
                </a:solidFill>
                <a:latin typeface="Arial Nova Light" panose="020B0304020202020204" pitchFamily="34" charset="0"/>
              </a:rPr>
              <a:t>Politische Liebe ist gleichfalls stark mit Hass gegen andere Parteien verbunden. Derartige Liebe ist sehr begrenzt und schwankend. </a:t>
            </a:r>
            <a:br>
              <a:rPr lang="de-AT" dirty="0">
                <a:solidFill>
                  <a:srgbClr val="7B130F"/>
                </a:solidFill>
                <a:latin typeface="Arial Nova Light" panose="020B0304020202020204" pitchFamily="34" charset="0"/>
              </a:rPr>
            </a:br>
            <a:r>
              <a:rPr lang="de-AT" dirty="0">
                <a:solidFill>
                  <a:srgbClr val="7B130F"/>
                </a:solidFill>
                <a:latin typeface="Arial Nova Light" panose="020B0304020202020204" pitchFamily="34" charset="0"/>
              </a:rPr>
              <a:t>Die aus gleichgerichteten Interessen fließende Liebe ist unbeständig. </a:t>
            </a:r>
          </a:p>
          <a:p>
            <a:pPr algn="ctr"/>
            <a:r>
              <a:rPr lang="de-AT" dirty="0">
                <a:solidFill>
                  <a:srgbClr val="7B130F"/>
                </a:solidFill>
                <a:latin typeface="Arial Nova Light" panose="020B0304020202020204" pitchFamily="34" charset="0"/>
              </a:rPr>
              <a:t>Vielfach ergeben sich dabei Abgrenzungen, die Eifersucht hervorrufen, und schließlich verdrängt der Hass die Liebe.</a:t>
            </a:r>
          </a:p>
        </p:txBody>
      </p:sp>
      <p:sp>
        <p:nvSpPr>
          <p:cNvPr id="4" name="Rechteck 3">
            <a:extLst>
              <a:ext uri="{FF2B5EF4-FFF2-40B4-BE49-F238E27FC236}">
                <a16:creationId xmlns:a16="http://schemas.microsoft.com/office/drawing/2014/main" id="{BF0367D8-6100-4E99-B518-89B9FA37A6B3}"/>
              </a:ext>
            </a:extLst>
          </p:cNvPr>
          <p:cNvSpPr/>
          <p:nvPr/>
        </p:nvSpPr>
        <p:spPr>
          <a:xfrm>
            <a:off x="11419313" y="5934670"/>
            <a:ext cx="535723" cy="923330"/>
          </a:xfrm>
          <a:prstGeom prst="rect">
            <a:avLst/>
          </a:prstGeom>
          <a:noFill/>
        </p:spPr>
        <p:txBody>
          <a:bodyPr wrap="none" lIns="91440" tIns="45720" rIns="91440" bIns="45720">
            <a:spAutoFit/>
          </a:bodyPr>
          <a:lstStyle/>
          <a:p>
            <a:pPr algn="ctr"/>
            <a:r>
              <a:rPr lang="de-DE" sz="5400" b="0" cap="none" spc="0" dirty="0">
                <a:ln w="0"/>
                <a:solidFill>
                  <a:schemeClr val="tx1"/>
                </a:solidFill>
                <a:effectLst>
                  <a:outerShdw blurRad="38100" dist="19050" dir="2700000" algn="tl" rotWithShape="0">
                    <a:schemeClr val="dk1">
                      <a:alpha val="40000"/>
                    </a:schemeClr>
                  </a:outerShdw>
                </a:effectLst>
              </a:rPr>
              <a:t>5</a:t>
            </a:r>
          </a:p>
        </p:txBody>
      </p:sp>
    </p:spTree>
    <p:extLst>
      <p:ext uri="{BB962C8B-B14F-4D97-AF65-F5344CB8AC3E}">
        <p14:creationId xmlns:p14="http://schemas.microsoft.com/office/powerpoint/2010/main" val="39210435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E5C62052-7761-40C5-999E-103D285A5951}"/>
              </a:ext>
            </a:extLst>
          </p:cNvPr>
          <p:cNvSpPr txBox="1"/>
          <p:nvPr/>
        </p:nvSpPr>
        <p:spPr>
          <a:xfrm>
            <a:off x="514351" y="352425"/>
            <a:ext cx="11344274" cy="5262979"/>
          </a:xfrm>
          <a:prstGeom prst="rect">
            <a:avLst/>
          </a:prstGeom>
          <a:noFill/>
        </p:spPr>
        <p:txBody>
          <a:bodyPr wrap="square">
            <a:spAutoFit/>
          </a:bodyPr>
          <a:lstStyle/>
          <a:p>
            <a:pPr algn="ctr"/>
            <a:r>
              <a:rPr lang="de-AT" sz="2400" b="1" dirty="0">
                <a:solidFill>
                  <a:srgbClr val="7B130F"/>
                </a:solidFill>
                <a:latin typeface="Arial Nova Light" panose="020B0304020202020204" pitchFamily="34" charset="0"/>
              </a:rPr>
              <a:t>Alle diese Bande der Liebe sind unvollkommen. </a:t>
            </a:r>
          </a:p>
          <a:p>
            <a:pPr algn="ctr"/>
            <a:r>
              <a:rPr lang="de-AT" sz="2400" b="1" dirty="0">
                <a:solidFill>
                  <a:srgbClr val="7B130F"/>
                </a:solidFill>
                <a:latin typeface="Arial Nova Light" panose="020B0304020202020204" pitchFamily="34" charset="0"/>
              </a:rPr>
              <a:t>Es ist klar, daß begrenzte materielle Bindungen nicht genügen, um allumfassende Liebe angemessen auszudrücken. </a:t>
            </a:r>
            <a:br>
              <a:rPr lang="de-AT" sz="2400" b="1" dirty="0">
                <a:solidFill>
                  <a:srgbClr val="7B130F"/>
                </a:solidFill>
                <a:latin typeface="Arial Nova Light" panose="020B0304020202020204" pitchFamily="34" charset="0"/>
              </a:rPr>
            </a:br>
            <a:br>
              <a:rPr lang="de-AT" sz="2400" b="1" dirty="0">
                <a:solidFill>
                  <a:srgbClr val="7B130F"/>
                </a:solidFill>
                <a:latin typeface="Arial Nova Light" panose="020B0304020202020204" pitchFamily="34" charset="0"/>
              </a:rPr>
            </a:br>
            <a:r>
              <a:rPr lang="de-AT" sz="2400" b="1" dirty="0">
                <a:solidFill>
                  <a:srgbClr val="7B130F"/>
                </a:solidFill>
                <a:latin typeface="Arial Nova Light" panose="020B0304020202020204" pitchFamily="34" charset="0"/>
              </a:rPr>
              <a:t>Die große selbstlose Liebe zur Menschheit ist durch keine dieser unvollkommenen, selbstsüchtigen Bindungen gefesselt. Sie ist die einzige vollkommene Liebe, die allen Menschen möglich und nur durch die Macht des göttlichen Geistes zu erreichen ist. </a:t>
            </a:r>
          </a:p>
          <a:p>
            <a:pPr algn="ctr"/>
            <a:r>
              <a:rPr lang="de-AT" sz="2400" b="1" dirty="0">
                <a:solidFill>
                  <a:srgbClr val="7B130F"/>
                </a:solidFill>
                <a:latin typeface="Arial Nova Light" panose="020B0304020202020204" pitchFamily="34" charset="0"/>
              </a:rPr>
              <a:t>Keine weltliche Macht kann die allumfassende Liebe je zustande bringen. </a:t>
            </a:r>
            <a:br>
              <a:rPr lang="de-AT" sz="2400" b="1" dirty="0">
                <a:solidFill>
                  <a:srgbClr val="7B130F"/>
                </a:solidFill>
                <a:latin typeface="Arial Nova Light" panose="020B0304020202020204" pitchFamily="34" charset="0"/>
              </a:rPr>
            </a:br>
            <a:br>
              <a:rPr lang="de-AT" sz="2400" b="1" dirty="0">
                <a:solidFill>
                  <a:srgbClr val="7B130F"/>
                </a:solidFill>
                <a:latin typeface="Arial Nova Light" panose="020B0304020202020204" pitchFamily="34" charset="0"/>
              </a:rPr>
            </a:br>
            <a:r>
              <a:rPr lang="de-AT" sz="2400" b="1" dirty="0">
                <a:solidFill>
                  <a:srgbClr val="7B130F"/>
                </a:solidFill>
                <a:latin typeface="Arial Nova Light" panose="020B0304020202020204" pitchFamily="34" charset="0"/>
              </a:rPr>
              <a:t>Laßt alle in dieser göttlichen Macht der Liebe eins sein! </a:t>
            </a:r>
          </a:p>
          <a:p>
            <a:pPr algn="ctr"/>
            <a:r>
              <a:rPr lang="de-AT" sz="2400" b="1" dirty="0">
                <a:solidFill>
                  <a:srgbClr val="7B130F"/>
                </a:solidFill>
                <a:latin typeface="Arial Nova Light" panose="020B0304020202020204" pitchFamily="34" charset="0"/>
              </a:rPr>
              <a:t>Laßt alle danach streben, daß sie im Lichte der Sonne der Wahrheit wachsen und diese strahlende Liebe auf alle Menschen widerspiegeln, </a:t>
            </a:r>
          </a:p>
          <a:p>
            <a:pPr algn="ctr"/>
            <a:r>
              <a:rPr lang="de-AT" sz="2400" b="1" dirty="0">
                <a:solidFill>
                  <a:srgbClr val="7B130F"/>
                </a:solidFill>
                <a:latin typeface="Arial Nova Light" panose="020B0304020202020204" pitchFamily="34" charset="0"/>
              </a:rPr>
              <a:t>damit ihre Herzen geeinigt werden und sie immerdar im Glanze dieser </a:t>
            </a:r>
          </a:p>
          <a:p>
            <a:pPr algn="ctr"/>
            <a:r>
              <a:rPr lang="de-AT" sz="2400" b="1" dirty="0">
                <a:solidFill>
                  <a:srgbClr val="7B130F"/>
                </a:solidFill>
                <a:latin typeface="Arial Nova Light" panose="020B0304020202020204" pitchFamily="34" charset="0"/>
              </a:rPr>
              <a:t>grenzenlosen Liebe bleiben. </a:t>
            </a:r>
          </a:p>
        </p:txBody>
      </p:sp>
      <p:sp>
        <p:nvSpPr>
          <p:cNvPr id="4" name="Rechteck 3">
            <a:extLst>
              <a:ext uri="{FF2B5EF4-FFF2-40B4-BE49-F238E27FC236}">
                <a16:creationId xmlns:a16="http://schemas.microsoft.com/office/drawing/2014/main" id="{7B2BF7EF-22AB-4BB2-9535-D9B5DCF258B1}"/>
              </a:ext>
            </a:extLst>
          </p:cNvPr>
          <p:cNvSpPr/>
          <p:nvPr/>
        </p:nvSpPr>
        <p:spPr>
          <a:xfrm>
            <a:off x="11447888" y="5934670"/>
            <a:ext cx="535723" cy="923330"/>
          </a:xfrm>
          <a:prstGeom prst="rect">
            <a:avLst/>
          </a:prstGeom>
          <a:noFill/>
        </p:spPr>
        <p:txBody>
          <a:bodyPr wrap="none" lIns="91440" tIns="45720" rIns="91440" bIns="45720">
            <a:spAutoFit/>
          </a:bodyPr>
          <a:lstStyle/>
          <a:p>
            <a:pPr algn="ctr"/>
            <a:r>
              <a:rPr lang="de-DE" sz="5400" b="0" cap="none" spc="0" dirty="0">
                <a:ln w="0"/>
                <a:solidFill>
                  <a:schemeClr val="tx1"/>
                </a:solidFill>
                <a:effectLst>
                  <a:outerShdw blurRad="38100" dist="19050" dir="2700000" algn="tl" rotWithShape="0">
                    <a:schemeClr val="dk1">
                      <a:alpha val="40000"/>
                    </a:schemeClr>
                  </a:outerShdw>
                </a:effectLst>
              </a:rPr>
              <a:t>6</a:t>
            </a:r>
          </a:p>
        </p:txBody>
      </p:sp>
    </p:spTree>
    <p:extLst>
      <p:ext uri="{BB962C8B-B14F-4D97-AF65-F5344CB8AC3E}">
        <p14:creationId xmlns:p14="http://schemas.microsoft.com/office/powerpoint/2010/main" val="40905166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nlinemedien 3" title="Liebe Liebe">
            <a:hlinkClick r:id="" action="ppaction://media"/>
            <a:extLst>
              <a:ext uri="{FF2B5EF4-FFF2-40B4-BE49-F238E27FC236}">
                <a16:creationId xmlns:a16="http://schemas.microsoft.com/office/drawing/2014/main" id="{0194A913-DF01-444A-9436-DDF0BABF90D0}"/>
              </a:ext>
            </a:extLst>
          </p:cNvPr>
          <p:cNvPicPr>
            <a:picLocks noRot="1" noChangeAspect="1"/>
          </p:cNvPicPr>
          <p:nvPr>
            <a:videoFile r:link="rId1"/>
          </p:nvPr>
        </p:nvPicPr>
        <p:blipFill>
          <a:blip r:embed="rId3"/>
          <a:stretch>
            <a:fillRect/>
          </a:stretch>
        </p:blipFill>
        <p:spPr>
          <a:xfrm>
            <a:off x="0" y="0"/>
            <a:ext cx="12138053" cy="6858000"/>
          </a:xfrm>
          <a:prstGeom prst="rect">
            <a:avLst/>
          </a:prstGeom>
        </p:spPr>
      </p:pic>
    </p:spTree>
    <p:extLst>
      <p:ext uri="{BB962C8B-B14F-4D97-AF65-F5344CB8AC3E}">
        <p14:creationId xmlns:p14="http://schemas.microsoft.com/office/powerpoint/2010/main" val="2348198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1763</Words>
  <Application>Microsoft Office PowerPoint</Application>
  <PresentationFormat>Breitbild</PresentationFormat>
  <Paragraphs>67</Paragraphs>
  <Slides>23</Slides>
  <Notes>0</Notes>
  <HiddenSlides>0</HiddenSlides>
  <MMClips>5</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23</vt:i4>
      </vt:variant>
    </vt:vector>
  </HeadingPairs>
  <TitlesOfParts>
    <vt:vector size="30" baseType="lpstr">
      <vt:lpstr>Arial</vt:lpstr>
      <vt:lpstr>Arial Nova Light</vt:lpstr>
      <vt:lpstr>Arial Rounded MT Bold</vt:lpstr>
      <vt:lpstr>Bahnschrift Light</vt:lpstr>
      <vt:lpstr>Calibri</vt:lpstr>
      <vt:lpstr>Calibri Light</vt:lpstr>
      <vt:lpstr>Office</vt:lpstr>
      <vt:lpstr>LIEBE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Shirin</dc:creator>
  <cp:lastModifiedBy>Shirin</cp:lastModifiedBy>
  <cp:revision>18</cp:revision>
  <dcterms:created xsi:type="dcterms:W3CDTF">2021-03-21T15:54:28Z</dcterms:created>
  <dcterms:modified xsi:type="dcterms:W3CDTF">2021-03-25T10:55:35Z</dcterms:modified>
</cp:coreProperties>
</file>