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7696200" cy="3708400"/>
  <p:notesSz cx="10234613" cy="71040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A9E"/>
    <a:srgbClr val="4F8183"/>
    <a:srgbClr val="558B8D"/>
    <a:srgbClr val="DD4517"/>
    <a:srgbClr val="081D37"/>
    <a:srgbClr val="084460"/>
    <a:srgbClr val="528E8E"/>
    <a:srgbClr val="538E8C"/>
    <a:srgbClr val="578F92"/>
    <a:srgbClr val="031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>
      <p:cViewPr varScale="1">
        <p:scale>
          <a:sx n="120" d="100"/>
          <a:sy n="120" d="100"/>
        </p:scale>
        <p:origin x="115" y="40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7834" y="1149604"/>
            <a:ext cx="6548787" cy="7787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55668" y="2076704"/>
            <a:ext cx="5393118" cy="927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5222" y="852932"/>
            <a:ext cx="3351438" cy="2447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67794" y="852932"/>
            <a:ext cx="3351438" cy="2447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722" y="236369"/>
            <a:ext cx="7165009" cy="2980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5222" y="852932"/>
            <a:ext cx="6934009" cy="2447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19514" y="3448812"/>
            <a:ext cx="2465425" cy="1854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5222" y="3448812"/>
            <a:ext cx="1772024" cy="1854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47208" y="3448812"/>
            <a:ext cx="1772024" cy="1854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2F1B063-035D-46FC-AC5F-537897225F06}"/>
              </a:ext>
            </a:extLst>
          </p:cNvPr>
          <p:cNvSpPr/>
          <p:nvPr/>
        </p:nvSpPr>
        <p:spPr>
          <a:xfrm>
            <a:off x="12700" y="0"/>
            <a:ext cx="7696200" cy="3708400"/>
          </a:xfrm>
          <a:prstGeom prst="rect">
            <a:avLst/>
          </a:prstGeom>
          <a:solidFill>
            <a:srgbClr val="F5D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9D7EBCA-FC6E-4751-9A22-D71229278E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244600"/>
            <a:ext cx="1320800" cy="13208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498C471-548B-406A-8013-6C4020F079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6" t="580" r="166" b="-580"/>
          <a:stretch/>
        </p:blipFill>
        <p:spPr>
          <a:xfrm rot="5400000">
            <a:off x="1311275" y="-1216025"/>
            <a:ext cx="3581400" cy="621665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3044F7F-7C3B-4418-B21B-6D94ED02FD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7143" r="6071" b="7143"/>
          <a:stretch/>
        </p:blipFill>
        <p:spPr>
          <a:xfrm rot="5400000">
            <a:off x="6247129" y="64771"/>
            <a:ext cx="1221741" cy="12954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44A5FF7-D769-4FDA-81C2-D5D132925C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" b="481"/>
          <a:stretch/>
        </p:blipFill>
        <p:spPr>
          <a:xfrm rot="5400000">
            <a:off x="2527300" y="57150"/>
            <a:ext cx="1225550" cy="131445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65DDA25-D3F6-45EE-AB2E-C8ECCACF27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3938" r="3425" b="3938"/>
          <a:stretch/>
        </p:blipFill>
        <p:spPr>
          <a:xfrm rot="5400000">
            <a:off x="6211433" y="1245733"/>
            <a:ext cx="1293134" cy="12954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E09CB80B-B4FC-422E-B3C9-556B8196A6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5162" r="4652" b="4360"/>
          <a:stretch/>
        </p:blipFill>
        <p:spPr>
          <a:xfrm rot="5400000">
            <a:off x="2573205" y="1252405"/>
            <a:ext cx="1193800" cy="133059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CD0D385F-6D28-4926-A1FE-534BBC048C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t="4623" r="4110" b="4452"/>
          <a:stretch/>
        </p:blipFill>
        <p:spPr>
          <a:xfrm rot="5400000">
            <a:off x="6261889" y="2426491"/>
            <a:ext cx="1192221" cy="12954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8F5B1594-0DFD-4091-8679-0DCD9C8228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8154" r="3964" b="5448"/>
          <a:stretch/>
        </p:blipFill>
        <p:spPr>
          <a:xfrm rot="5400000">
            <a:off x="3800475" y="98425"/>
            <a:ext cx="1219200" cy="122555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324B576A-EA1B-4FDB-B36C-72A90B3BAFF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263" r="4276" b="5646"/>
          <a:stretch/>
        </p:blipFill>
        <p:spPr>
          <a:xfrm rot="5400000">
            <a:off x="3870325" y="2473325"/>
            <a:ext cx="1066800" cy="120015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71B4D5AD-AE66-48D9-9D8E-F36230C15C4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6072" r="4285" b="4286"/>
          <a:stretch/>
        </p:blipFill>
        <p:spPr>
          <a:xfrm rot="5400000">
            <a:off x="1282700" y="2438400"/>
            <a:ext cx="1244600" cy="12954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321563C0-2D34-4073-A57A-8093DB840E3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16822" r="5063" b="10751"/>
          <a:stretch/>
        </p:blipFill>
        <p:spPr>
          <a:xfrm rot="5400000">
            <a:off x="3816262" y="1299871"/>
            <a:ext cx="1187625" cy="122555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D8BC6CDB-DA1B-4FA8-9DD8-4D7BC2A18D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72" y="73878"/>
            <a:ext cx="1182806" cy="123825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C5DA0667-9691-4554-90EB-250CFF2E333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 t="11841" r="6661" b="7503"/>
          <a:stretch/>
        </p:blipFill>
        <p:spPr>
          <a:xfrm rot="5400000">
            <a:off x="1311928" y="1267515"/>
            <a:ext cx="1198843" cy="1282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7036" y="3053231"/>
            <a:ext cx="2222233" cy="0"/>
          </a:xfrm>
          <a:custGeom>
            <a:avLst/>
            <a:gdLst/>
            <a:ahLst/>
            <a:cxnLst/>
            <a:rect l="l" t="t" r="r" b="b"/>
            <a:pathLst>
              <a:path w="2222233">
                <a:moveTo>
                  <a:pt x="0" y="0"/>
                </a:moveTo>
                <a:lnTo>
                  <a:pt x="2222233" y="0"/>
                </a:lnTo>
              </a:path>
            </a:pathLst>
          </a:custGeom>
          <a:ln w="6350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7961" y="30532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8808" y="30532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7036" y="2621231"/>
            <a:ext cx="2222233" cy="0"/>
          </a:xfrm>
          <a:custGeom>
            <a:avLst/>
            <a:gdLst/>
            <a:ahLst/>
            <a:cxnLst/>
            <a:rect l="l" t="t" r="r" b="b"/>
            <a:pathLst>
              <a:path w="2222233">
                <a:moveTo>
                  <a:pt x="0" y="0"/>
                </a:moveTo>
                <a:lnTo>
                  <a:pt x="2222233" y="0"/>
                </a:lnTo>
              </a:path>
            </a:pathLst>
          </a:custGeom>
          <a:ln w="6350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7961" y="26212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48808" y="26212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17036" y="2189231"/>
            <a:ext cx="2222233" cy="0"/>
          </a:xfrm>
          <a:custGeom>
            <a:avLst/>
            <a:gdLst/>
            <a:ahLst/>
            <a:cxnLst/>
            <a:rect l="l" t="t" r="r" b="b"/>
            <a:pathLst>
              <a:path w="2222233">
                <a:moveTo>
                  <a:pt x="0" y="0"/>
                </a:moveTo>
                <a:lnTo>
                  <a:pt x="2222233" y="0"/>
                </a:lnTo>
              </a:path>
            </a:pathLst>
          </a:custGeom>
          <a:ln w="6350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97961" y="21892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48808" y="21892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7036" y="1757231"/>
            <a:ext cx="2222233" cy="0"/>
          </a:xfrm>
          <a:custGeom>
            <a:avLst/>
            <a:gdLst/>
            <a:ahLst/>
            <a:cxnLst/>
            <a:rect l="l" t="t" r="r" b="b"/>
            <a:pathLst>
              <a:path w="2222233">
                <a:moveTo>
                  <a:pt x="0" y="0"/>
                </a:moveTo>
                <a:lnTo>
                  <a:pt x="2222233" y="0"/>
                </a:lnTo>
              </a:path>
            </a:pathLst>
          </a:custGeom>
          <a:ln w="6350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97961" y="17572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48808" y="17572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89588" y="1512011"/>
            <a:ext cx="0" cy="1583994"/>
          </a:xfrm>
          <a:custGeom>
            <a:avLst/>
            <a:gdLst/>
            <a:ahLst/>
            <a:cxnLst/>
            <a:rect l="l" t="t" r="r" b="b"/>
            <a:pathLst>
              <a:path h="1583994">
                <a:moveTo>
                  <a:pt x="0" y="0"/>
                </a:moveTo>
                <a:lnTo>
                  <a:pt x="0" y="1583994"/>
                </a:lnTo>
              </a:path>
            </a:pathLst>
          </a:custGeom>
          <a:ln w="4447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84771" y="276783"/>
            <a:ext cx="713651" cy="893648"/>
          </a:xfrm>
          <a:custGeom>
            <a:avLst/>
            <a:gdLst/>
            <a:ahLst/>
            <a:cxnLst/>
            <a:rect l="l" t="t" r="r" b="b"/>
            <a:pathLst>
              <a:path w="713651" h="893648">
                <a:moveTo>
                  <a:pt x="0" y="893648"/>
                </a:moveTo>
                <a:lnTo>
                  <a:pt x="713651" y="893648"/>
                </a:lnTo>
                <a:lnTo>
                  <a:pt x="713651" y="0"/>
                </a:lnTo>
                <a:lnTo>
                  <a:pt x="0" y="0"/>
                </a:lnTo>
                <a:lnTo>
                  <a:pt x="0" y="893648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2521E806-604A-4746-B1CE-851B3F8E5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1" t="78" b="-78"/>
          <a:stretch/>
        </p:blipFill>
        <p:spPr>
          <a:xfrm>
            <a:off x="0" y="0"/>
            <a:ext cx="4262750" cy="37084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E61F67A7-4FAA-4078-A3E3-B9E6AEA8B7A4}"/>
              </a:ext>
            </a:extLst>
          </p:cNvPr>
          <p:cNvSpPr txBox="1"/>
          <p:nvPr/>
        </p:nvSpPr>
        <p:spPr>
          <a:xfrm>
            <a:off x="1333500" y="1168400"/>
            <a:ext cx="2895600" cy="14478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9E3FE6F-D2CE-4DF0-99DE-E71149AE2F17}"/>
              </a:ext>
            </a:extLst>
          </p:cNvPr>
          <p:cNvSpPr txBox="1"/>
          <p:nvPr/>
        </p:nvSpPr>
        <p:spPr>
          <a:xfrm>
            <a:off x="1028700" y="635000"/>
            <a:ext cx="2819400" cy="838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8CD326E-6A3F-42DF-9C5E-EE3DEAF3C896}"/>
              </a:ext>
            </a:extLst>
          </p:cNvPr>
          <p:cNvSpPr txBox="1"/>
          <p:nvPr/>
        </p:nvSpPr>
        <p:spPr>
          <a:xfrm>
            <a:off x="876300" y="2616200"/>
            <a:ext cx="3505200" cy="838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2E6E55F-42B7-4F78-AF7E-2B9745F34840}"/>
              </a:ext>
            </a:extLst>
          </p:cNvPr>
          <p:cNvSpPr txBox="1"/>
          <p:nvPr/>
        </p:nvSpPr>
        <p:spPr>
          <a:xfrm>
            <a:off x="952500" y="5588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rgbClr val="528E8E"/>
                </a:solidFill>
                <a:latin typeface="Gabriola" panose="04040605051002020D02" pitchFamily="82" charset="0"/>
              </a:rPr>
              <a:t>  „Festival der Kulturen – </a:t>
            </a:r>
            <a:r>
              <a:rPr lang="de-AT" sz="2400" b="1" dirty="0" err="1">
                <a:solidFill>
                  <a:srgbClr val="528E8E"/>
                </a:solidFill>
                <a:latin typeface="Gabriola" panose="04040605051002020D02" pitchFamily="82" charset="0"/>
              </a:rPr>
              <a:t>We</a:t>
            </a:r>
            <a:r>
              <a:rPr lang="de-AT" sz="2400" b="1" dirty="0">
                <a:solidFill>
                  <a:srgbClr val="528E8E"/>
                </a:solidFill>
                <a:latin typeface="Gabriola" panose="04040605051002020D02" pitchFamily="82" charset="0"/>
              </a:rPr>
              <a:t> </a:t>
            </a:r>
            <a:r>
              <a:rPr lang="de-AT" sz="2400" b="1" dirty="0" err="1">
                <a:solidFill>
                  <a:srgbClr val="528E8E"/>
                </a:solidFill>
                <a:latin typeface="Gabriola" panose="04040605051002020D02" pitchFamily="82" charset="0"/>
              </a:rPr>
              <a:t>are</a:t>
            </a:r>
            <a:r>
              <a:rPr lang="de-AT" sz="2400" b="1" dirty="0">
                <a:solidFill>
                  <a:srgbClr val="528E8E"/>
                </a:solidFill>
                <a:latin typeface="Gabriola" panose="04040605051002020D02" pitchFamily="82" charset="0"/>
              </a:rPr>
              <a:t> </a:t>
            </a:r>
            <a:r>
              <a:rPr lang="de-AT" sz="2400" b="1" dirty="0" err="1">
                <a:solidFill>
                  <a:srgbClr val="528E8E"/>
                </a:solidFill>
                <a:latin typeface="Gabriola" panose="04040605051002020D02" pitchFamily="82" charset="0"/>
              </a:rPr>
              <a:t>one</a:t>
            </a:r>
            <a:r>
              <a:rPr lang="de-AT" sz="2400" b="1" dirty="0">
                <a:solidFill>
                  <a:srgbClr val="528E8E"/>
                </a:solidFill>
                <a:latin typeface="Gabriola" panose="04040605051002020D02" pitchFamily="82" charset="0"/>
              </a:rPr>
              <a:t>“  </a:t>
            </a:r>
          </a:p>
          <a:p>
            <a:r>
              <a:rPr lang="de-AT" sz="2000" dirty="0">
                <a:solidFill>
                  <a:srgbClr val="081D37"/>
                </a:solidFill>
                <a:latin typeface="Gabriola" panose="04040605051002020D02" pitchFamily="82" charset="0"/>
              </a:rPr>
              <a:t>     </a:t>
            </a:r>
            <a:r>
              <a:rPr lang="de-AT" sz="2000" b="1" dirty="0">
                <a:solidFill>
                  <a:srgbClr val="081D37"/>
                </a:solidFill>
                <a:latin typeface="Gabriola" panose="04040605051002020D02" pitchFamily="82" charset="0"/>
              </a:rPr>
              <a:t>anlässlich </a:t>
            </a:r>
          </a:p>
          <a:p>
            <a:endParaRPr lang="de-AT" sz="2000" b="1" dirty="0">
              <a:solidFill>
                <a:srgbClr val="081D37"/>
              </a:solidFill>
              <a:latin typeface="Gabriola" panose="04040605051002020D02" pitchFamily="82" charset="0"/>
            </a:endParaRPr>
          </a:p>
          <a:p>
            <a:r>
              <a:rPr lang="de-AT" sz="2000" b="1" dirty="0">
                <a:solidFill>
                  <a:srgbClr val="528E8E"/>
                </a:solidFill>
                <a:latin typeface="Gabriola" panose="04040605051002020D02" pitchFamily="82" charset="0"/>
              </a:rPr>
              <a:t>        </a:t>
            </a:r>
            <a:endParaRPr lang="de-AT" sz="2000" dirty="0">
              <a:solidFill>
                <a:srgbClr val="538E8C"/>
              </a:solidFill>
              <a:latin typeface="Gabriola" panose="04040605051002020D02" pitchFamily="82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CE61CD6-81F2-4ED0-B9E0-6E941ED6AD1D}"/>
              </a:ext>
            </a:extLst>
          </p:cNvPr>
          <p:cNvSpPr txBox="1"/>
          <p:nvPr/>
        </p:nvSpPr>
        <p:spPr>
          <a:xfrm>
            <a:off x="38100" y="32506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Tw Cen MT Condensed" panose="020B0606020104020203" pitchFamily="34" charset="0"/>
              </a:rPr>
              <a:t>   </a:t>
            </a:r>
            <a:r>
              <a:rPr lang="de-AT" sz="1400" dirty="0">
                <a:solidFill>
                  <a:srgbClr val="558B8D"/>
                </a:solidFill>
                <a:latin typeface="Tw Cen MT Condensed" panose="020B0606020104020203" pitchFamily="34" charset="0"/>
              </a:rPr>
              <a:t>Programm unter: www.bahai-ebreichsdorf.at/jubiläumsfest-2017</a:t>
            </a:r>
          </a:p>
          <a:p>
            <a:endParaRPr lang="de-AT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6AA4932B-219F-484C-B838-4EF14F3BF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540000"/>
            <a:ext cx="914400" cy="91440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23BE5F39-4D26-455C-850F-3D92892C83E8}"/>
              </a:ext>
            </a:extLst>
          </p:cNvPr>
          <p:cNvSpPr txBox="1"/>
          <p:nvPr/>
        </p:nvSpPr>
        <p:spPr>
          <a:xfrm>
            <a:off x="-190500" y="6486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>
                <a:solidFill>
                  <a:srgbClr val="578F92"/>
                </a:solidFill>
                <a:latin typeface="Gabriola" panose="04040605051002020D02" pitchFamily="82" charset="0"/>
              </a:rPr>
              <a:t>       </a:t>
            </a:r>
            <a:r>
              <a:rPr lang="de-AT" sz="3600" b="1" dirty="0">
                <a:solidFill>
                  <a:srgbClr val="DD4517"/>
                </a:solidFill>
                <a:latin typeface="Gabriola" panose="04040605051002020D02" pitchFamily="82" charset="0"/>
              </a:rPr>
              <a:t>Einladung zum Jubiläumsfest</a:t>
            </a:r>
            <a:r>
              <a:rPr lang="de-AT" sz="3600" dirty="0">
                <a:solidFill>
                  <a:srgbClr val="DD4517"/>
                </a:solidFill>
              </a:rPr>
              <a:t>    </a:t>
            </a:r>
            <a:endParaRPr lang="de-AT" sz="2800" dirty="0">
              <a:solidFill>
                <a:srgbClr val="DD4517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39DCF8A-1DC6-4420-9A2B-38B00279A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69" y="939800"/>
            <a:ext cx="1831731" cy="762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8A199C6-DE33-4831-A0C4-8811F9ECB0D0}"/>
              </a:ext>
            </a:extLst>
          </p:cNvPr>
          <p:cNvSpPr txBox="1"/>
          <p:nvPr/>
        </p:nvSpPr>
        <p:spPr>
          <a:xfrm>
            <a:off x="1181100" y="12446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rgbClr val="4F8183"/>
                </a:solidFill>
                <a:latin typeface="Gabriola" panose="04040605051002020D02" pitchFamily="82" charset="0"/>
              </a:rPr>
              <a:t>22.10.17, 15h                                    Feuerwehrscheune </a:t>
            </a:r>
            <a:r>
              <a:rPr lang="de-AT" sz="2400" b="1" dirty="0" err="1">
                <a:solidFill>
                  <a:srgbClr val="4F8183"/>
                </a:solidFill>
                <a:latin typeface="Gabriola" panose="04040605051002020D02" pitchFamily="82" charset="0"/>
              </a:rPr>
              <a:t>Unterwaltersdorf</a:t>
            </a:r>
            <a:endParaRPr lang="de-AT" b="1" dirty="0">
              <a:solidFill>
                <a:srgbClr val="4F8183"/>
              </a:solidFill>
              <a:latin typeface="Gabriola" panose="04040605051002020D02" pitchFamily="82" charset="0"/>
            </a:endParaRPr>
          </a:p>
          <a:p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     </a:t>
            </a:r>
          </a:p>
          <a:p>
            <a:pPr marL="0" lvl="1" indent="88900">
              <a:buFont typeface="Arial" panose="020B0604020202020204" pitchFamily="34" charset="0"/>
              <a:buChar char="•"/>
            </a:pP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Ausschnitte aus dem Kindermusical „Eine Welt für alle“</a:t>
            </a:r>
          </a:p>
          <a:p>
            <a:pPr marL="0" lvl="1" indent="88900">
              <a:buFont typeface="Arial" panose="020B0604020202020204" pitchFamily="34" charset="0"/>
              <a:buChar char="•"/>
            </a:pP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Audiovisuelle Präsentation</a:t>
            </a:r>
          </a:p>
          <a:p>
            <a:pPr marL="0" lvl="1" indent="88900">
              <a:buFont typeface="Arial" panose="020B0604020202020204" pitchFamily="34" charset="0"/>
              <a:buChar char="•"/>
            </a:pP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Kulinarische Weltreise                     </a:t>
            </a:r>
          </a:p>
          <a:p>
            <a:pPr marL="0" lvl="1" indent="88900">
              <a:buFont typeface="Arial" panose="020B0604020202020204" pitchFamily="34" charset="0"/>
              <a:buChar char="•"/>
            </a:pP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Musik &amp; Tänze der Kulturen  </a:t>
            </a:r>
          </a:p>
          <a:p>
            <a:endParaRPr lang="de-AT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1B2F3B9-1545-4F21-A27D-B49A6A210061}"/>
              </a:ext>
            </a:extLst>
          </p:cNvPr>
          <p:cNvSpPr/>
          <p:nvPr/>
        </p:nvSpPr>
        <p:spPr>
          <a:xfrm rot="19914062">
            <a:off x="2999450" y="2586408"/>
            <a:ext cx="9751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Eintritt </a:t>
            </a:r>
          </a:p>
          <a:p>
            <a:pPr algn="ctr"/>
            <a:r>
              <a:rPr lang="de-DE" sz="1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frei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</Words>
  <Application>Microsoft Office PowerPoint</Application>
  <PresentationFormat>Benutzerdefiniert</PresentationFormat>
  <Paragraphs>14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Gabriola</vt:lpstr>
      <vt:lpstr>Tw Cen MT Condensed</vt:lpstr>
      <vt:lpstr>Office Theme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postkarte_210x99_PDF-Vorlage.indd</dc:title>
  <dc:creator>HP NOTEBOOK</dc:creator>
  <cp:lastModifiedBy>Sandra Sobhian</cp:lastModifiedBy>
  <cp:revision>42</cp:revision>
  <cp:lastPrinted>2017-08-10T09:33:58Z</cp:lastPrinted>
  <dcterms:created xsi:type="dcterms:W3CDTF">2015-07-16T11:14:48Z</dcterms:created>
  <dcterms:modified xsi:type="dcterms:W3CDTF">2017-08-10T10:31:47Z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2014-05-20T00:00:00Z</vt:filetime>
  </property>
  <property fmtid="{D5CDD505-2E9C-101B-9397-08002B2CF9AE}" pid="3" name="LastSaved">
    <vt:filetime>2015-07-16T00:00:00Z</vt:filetime>
  </property>
</Properties>
</file>