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70" r:id="rId3"/>
    <p:sldId id="282" r:id="rId4"/>
    <p:sldId id="261" r:id="rId5"/>
    <p:sldId id="280" r:id="rId6"/>
    <p:sldId id="260" r:id="rId7"/>
    <p:sldId id="278" r:id="rId8"/>
    <p:sldId id="258" r:id="rId9"/>
    <p:sldId id="265" r:id="rId10"/>
    <p:sldId id="259" r:id="rId11"/>
    <p:sldId id="283" r:id="rId12"/>
    <p:sldId id="276" r:id="rId13"/>
    <p:sldId id="272" r:id="rId14"/>
    <p:sldId id="284" r:id="rId15"/>
    <p:sldId id="285" r:id="rId16"/>
    <p:sldId id="286" r:id="rId17"/>
    <p:sldId id="275"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1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C62512-E936-43E2-89A5-78F874C5E50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762F93DA-A83C-4E4F-B01C-45948F1311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2B31E993-15BE-43FD-B0C2-7CBBA0CB3ADD}"/>
              </a:ext>
            </a:extLst>
          </p:cNvPr>
          <p:cNvSpPr>
            <a:spLocks noGrp="1"/>
          </p:cNvSpPr>
          <p:nvPr>
            <p:ph type="dt" sz="half" idx="10"/>
          </p:nvPr>
        </p:nvSpPr>
        <p:spPr/>
        <p:txBody>
          <a:bodyPr/>
          <a:lstStyle/>
          <a:p>
            <a:fld id="{8C215CD2-0492-40A0-B117-8084AB79E122}" type="datetimeFigureOut">
              <a:rPr lang="de-AT" smtClean="0"/>
              <a:t>17.12.2020</a:t>
            </a:fld>
            <a:endParaRPr lang="de-AT"/>
          </a:p>
        </p:txBody>
      </p:sp>
      <p:sp>
        <p:nvSpPr>
          <p:cNvPr id="5" name="Fußzeilenplatzhalter 4">
            <a:extLst>
              <a:ext uri="{FF2B5EF4-FFF2-40B4-BE49-F238E27FC236}">
                <a16:creationId xmlns:a16="http://schemas.microsoft.com/office/drawing/2014/main" id="{DEE5D5AB-7BB4-4318-AB8F-73DE91753C3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1B676E1C-43F2-4975-A93D-9F1538A28AF6}"/>
              </a:ext>
            </a:extLst>
          </p:cNvPr>
          <p:cNvSpPr>
            <a:spLocks noGrp="1"/>
          </p:cNvSpPr>
          <p:nvPr>
            <p:ph type="sldNum" sz="quarter" idx="12"/>
          </p:nvPr>
        </p:nvSpPr>
        <p:spPr/>
        <p:txBody>
          <a:bodyPr/>
          <a:lstStyle/>
          <a:p>
            <a:fld id="{BE1ADD87-E1CF-422D-AD3D-E13F1AAD7DEA}" type="slidenum">
              <a:rPr lang="de-AT" smtClean="0"/>
              <a:t>‹Nr.›</a:t>
            </a:fld>
            <a:endParaRPr lang="de-AT"/>
          </a:p>
        </p:txBody>
      </p:sp>
    </p:spTree>
    <p:extLst>
      <p:ext uri="{BB962C8B-B14F-4D97-AF65-F5344CB8AC3E}">
        <p14:creationId xmlns:p14="http://schemas.microsoft.com/office/powerpoint/2010/main" val="1736709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7EFAA6-2D8C-4CAB-BFBE-7349ADB75522}"/>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729B7097-A17C-4DDD-B477-0ABFF14402B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4CA55E87-4EE3-4BA7-ADE7-3EC195CB0529}"/>
              </a:ext>
            </a:extLst>
          </p:cNvPr>
          <p:cNvSpPr>
            <a:spLocks noGrp="1"/>
          </p:cNvSpPr>
          <p:nvPr>
            <p:ph type="dt" sz="half" idx="10"/>
          </p:nvPr>
        </p:nvSpPr>
        <p:spPr/>
        <p:txBody>
          <a:bodyPr/>
          <a:lstStyle/>
          <a:p>
            <a:fld id="{8C215CD2-0492-40A0-B117-8084AB79E122}" type="datetimeFigureOut">
              <a:rPr lang="de-AT" smtClean="0"/>
              <a:t>17.12.2020</a:t>
            </a:fld>
            <a:endParaRPr lang="de-AT"/>
          </a:p>
        </p:txBody>
      </p:sp>
      <p:sp>
        <p:nvSpPr>
          <p:cNvPr id="5" name="Fußzeilenplatzhalter 4">
            <a:extLst>
              <a:ext uri="{FF2B5EF4-FFF2-40B4-BE49-F238E27FC236}">
                <a16:creationId xmlns:a16="http://schemas.microsoft.com/office/drawing/2014/main" id="{BA7F5AA5-D89A-48C1-AA8C-C87C0C2900B2}"/>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F77C4B43-ADE0-41EF-814E-0D4805809B02}"/>
              </a:ext>
            </a:extLst>
          </p:cNvPr>
          <p:cNvSpPr>
            <a:spLocks noGrp="1"/>
          </p:cNvSpPr>
          <p:nvPr>
            <p:ph type="sldNum" sz="quarter" idx="12"/>
          </p:nvPr>
        </p:nvSpPr>
        <p:spPr/>
        <p:txBody>
          <a:bodyPr/>
          <a:lstStyle/>
          <a:p>
            <a:fld id="{BE1ADD87-E1CF-422D-AD3D-E13F1AAD7DEA}" type="slidenum">
              <a:rPr lang="de-AT" smtClean="0"/>
              <a:t>‹Nr.›</a:t>
            </a:fld>
            <a:endParaRPr lang="de-AT"/>
          </a:p>
        </p:txBody>
      </p:sp>
    </p:spTree>
    <p:extLst>
      <p:ext uri="{BB962C8B-B14F-4D97-AF65-F5344CB8AC3E}">
        <p14:creationId xmlns:p14="http://schemas.microsoft.com/office/powerpoint/2010/main" val="3823577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B2D0C96-AD85-427E-8108-688B102E7311}"/>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E5E8AFAE-E392-4479-8817-96E3FAB5D92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692DB408-B755-447F-A709-6C658AB49C46}"/>
              </a:ext>
            </a:extLst>
          </p:cNvPr>
          <p:cNvSpPr>
            <a:spLocks noGrp="1"/>
          </p:cNvSpPr>
          <p:nvPr>
            <p:ph type="dt" sz="half" idx="10"/>
          </p:nvPr>
        </p:nvSpPr>
        <p:spPr/>
        <p:txBody>
          <a:bodyPr/>
          <a:lstStyle/>
          <a:p>
            <a:fld id="{8C215CD2-0492-40A0-B117-8084AB79E122}" type="datetimeFigureOut">
              <a:rPr lang="de-AT" smtClean="0"/>
              <a:t>17.12.2020</a:t>
            </a:fld>
            <a:endParaRPr lang="de-AT"/>
          </a:p>
        </p:txBody>
      </p:sp>
      <p:sp>
        <p:nvSpPr>
          <p:cNvPr id="5" name="Fußzeilenplatzhalter 4">
            <a:extLst>
              <a:ext uri="{FF2B5EF4-FFF2-40B4-BE49-F238E27FC236}">
                <a16:creationId xmlns:a16="http://schemas.microsoft.com/office/drawing/2014/main" id="{2061B999-F566-4C8B-BE69-B5EB1FD2FB7A}"/>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9300878-8962-4D6D-A775-B69EF0163FF5}"/>
              </a:ext>
            </a:extLst>
          </p:cNvPr>
          <p:cNvSpPr>
            <a:spLocks noGrp="1"/>
          </p:cNvSpPr>
          <p:nvPr>
            <p:ph type="sldNum" sz="quarter" idx="12"/>
          </p:nvPr>
        </p:nvSpPr>
        <p:spPr/>
        <p:txBody>
          <a:bodyPr/>
          <a:lstStyle/>
          <a:p>
            <a:fld id="{BE1ADD87-E1CF-422D-AD3D-E13F1AAD7DEA}" type="slidenum">
              <a:rPr lang="de-AT" smtClean="0"/>
              <a:t>‹Nr.›</a:t>
            </a:fld>
            <a:endParaRPr lang="de-AT"/>
          </a:p>
        </p:txBody>
      </p:sp>
    </p:spTree>
    <p:extLst>
      <p:ext uri="{BB962C8B-B14F-4D97-AF65-F5344CB8AC3E}">
        <p14:creationId xmlns:p14="http://schemas.microsoft.com/office/powerpoint/2010/main" val="2018928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114CB-8F2A-461D-B7B5-94CF5084C9BD}"/>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C0AA7634-943B-4EC6-ADA0-DDD938D4D15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A8689E67-9C92-4C1B-9817-A7C006C92331}"/>
              </a:ext>
            </a:extLst>
          </p:cNvPr>
          <p:cNvSpPr>
            <a:spLocks noGrp="1"/>
          </p:cNvSpPr>
          <p:nvPr>
            <p:ph type="dt" sz="half" idx="10"/>
          </p:nvPr>
        </p:nvSpPr>
        <p:spPr/>
        <p:txBody>
          <a:bodyPr/>
          <a:lstStyle/>
          <a:p>
            <a:fld id="{8C215CD2-0492-40A0-B117-8084AB79E122}" type="datetimeFigureOut">
              <a:rPr lang="de-AT" smtClean="0"/>
              <a:t>17.12.2020</a:t>
            </a:fld>
            <a:endParaRPr lang="de-AT"/>
          </a:p>
        </p:txBody>
      </p:sp>
      <p:sp>
        <p:nvSpPr>
          <p:cNvPr id="5" name="Fußzeilenplatzhalter 4">
            <a:extLst>
              <a:ext uri="{FF2B5EF4-FFF2-40B4-BE49-F238E27FC236}">
                <a16:creationId xmlns:a16="http://schemas.microsoft.com/office/drawing/2014/main" id="{AD4609B9-F192-4231-8FB5-71663C6AA252}"/>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D4EF449D-E663-48EB-A345-5E636916FC02}"/>
              </a:ext>
            </a:extLst>
          </p:cNvPr>
          <p:cNvSpPr>
            <a:spLocks noGrp="1"/>
          </p:cNvSpPr>
          <p:nvPr>
            <p:ph type="sldNum" sz="quarter" idx="12"/>
          </p:nvPr>
        </p:nvSpPr>
        <p:spPr/>
        <p:txBody>
          <a:bodyPr/>
          <a:lstStyle/>
          <a:p>
            <a:fld id="{BE1ADD87-E1CF-422D-AD3D-E13F1AAD7DEA}" type="slidenum">
              <a:rPr lang="de-AT" smtClean="0"/>
              <a:t>‹Nr.›</a:t>
            </a:fld>
            <a:endParaRPr lang="de-AT"/>
          </a:p>
        </p:txBody>
      </p:sp>
    </p:spTree>
    <p:extLst>
      <p:ext uri="{BB962C8B-B14F-4D97-AF65-F5344CB8AC3E}">
        <p14:creationId xmlns:p14="http://schemas.microsoft.com/office/powerpoint/2010/main" val="3262158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EFAD2B-25D7-4582-B9B4-EC2EF31A950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AD553166-9241-4650-865F-194D008B02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55DD41F-C061-4798-8850-7AD23784B46A}"/>
              </a:ext>
            </a:extLst>
          </p:cNvPr>
          <p:cNvSpPr>
            <a:spLocks noGrp="1"/>
          </p:cNvSpPr>
          <p:nvPr>
            <p:ph type="dt" sz="half" idx="10"/>
          </p:nvPr>
        </p:nvSpPr>
        <p:spPr/>
        <p:txBody>
          <a:bodyPr/>
          <a:lstStyle/>
          <a:p>
            <a:fld id="{8C215CD2-0492-40A0-B117-8084AB79E122}" type="datetimeFigureOut">
              <a:rPr lang="de-AT" smtClean="0"/>
              <a:t>17.12.2020</a:t>
            </a:fld>
            <a:endParaRPr lang="de-AT"/>
          </a:p>
        </p:txBody>
      </p:sp>
      <p:sp>
        <p:nvSpPr>
          <p:cNvPr id="5" name="Fußzeilenplatzhalter 4">
            <a:extLst>
              <a:ext uri="{FF2B5EF4-FFF2-40B4-BE49-F238E27FC236}">
                <a16:creationId xmlns:a16="http://schemas.microsoft.com/office/drawing/2014/main" id="{59A35D9D-6845-4FB9-89AB-F50D42116A0B}"/>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E061C6E-EAFD-4436-9349-1C60BD4E3246}"/>
              </a:ext>
            </a:extLst>
          </p:cNvPr>
          <p:cNvSpPr>
            <a:spLocks noGrp="1"/>
          </p:cNvSpPr>
          <p:nvPr>
            <p:ph type="sldNum" sz="quarter" idx="12"/>
          </p:nvPr>
        </p:nvSpPr>
        <p:spPr/>
        <p:txBody>
          <a:bodyPr/>
          <a:lstStyle/>
          <a:p>
            <a:fld id="{BE1ADD87-E1CF-422D-AD3D-E13F1AAD7DEA}" type="slidenum">
              <a:rPr lang="de-AT" smtClean="0"/>
              <a:t>‹Nr.›</a:t>
            </a:fld>
            <a:endParaRPr lang="de-AT"/>
          </a:p>
        </p:txBody>
      </p:sp>
    </p:spTree>
    <p:extLst>
      <p:ext uri="{BB962C8B-B14F-4D97-AF65-F5344CB8AC3E}">
        <p14:creationId xmlns:p14="http://schemas.microsoft.com/office/powerpoint/2010/main" val="2501765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E8447A-A416-40EF-A8B1-0E2C64422D56}"/>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85DD7E7A-2E20-4F2B-8796-E5DCCD8F659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D0315775-FA78-410D-B585-D39A418D4C1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3F9EE409-F8A4-4FA3-BB07-95C7AA63372A}"/>
              </a:ext>
            </a:extLst>
          </p:cNvPr>
          <p:cNvSpPr>
            <a:spLocks noGrp="1"/>
          </p:cNvSpPr>
          <p:nvPr>
            <p:ph type="dt" sz="half" idx="10"/>
          </p:nvPr>
        </p:nvSpPr>
        <p:spPr/>
        <p:txBody>
          <a:bodyPr/>
          <a:lstStyle/>
          <a:p>
            <a:fld id="{8C215CD2-0492-40A0-B117-8084AB79E122}" type="datetimeFigureOut">
              <a:rPr lang="de-AT" smtClean="0"/>
              <a:t>17.12.2020</a:t>
            </a:fld>
            <a:endParaRPr lang="de-AT"/>
          </a:p>
        </p:txBody>
      </p:sp>
      <p:sp>
        <p:nvSpPr>
          <p:cNvPr id="6" name="Fußzeilenplatzhalter 5">
            <a:extLst>
              <a:ext uri="{FF2B5EF4-FFF2-40B4-BE49-F238E27FC236}">
                <a16:creationId xmlns:a16="http://schemas.microsoft.com/office/drawing/2014/main" id="{EB969E4D-F78F-40DC-B34E-ED939148E2A3}"/>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6B05177C-D7A9-46F5-8CF1-8D05BA01C2C8}"/>
              </a:ext>
            </a:extLst>
          </p:cNvPr>
          <p:cNvSpPr>
            <a:spLocks noGrp="1"/>
          </p:cNvSpPr>
          <p:nvPr>
            <p:ph type="sldNum" sz="quarter" idx="12"/>
          </p:nvPr>
        </p:nvSpPr>
        <p:spPr/>
        <p:txBody>
          <a:bodyPr/>
          <a:lstStyle/>
          <a:p>
            <a:fld id="{BE1ADD87-E1CF-422D-AD3D-E13F1AAD7DEA}" type="slidenum">
              <a:rPr lang="de-AT" smtClean="0"/>
              <a:t>‹Nr.›</a:t>
            </a:fld>
            <a:endParaRPr lang="de-AT"/>
          </a:p>
        </p:txBody>
      </p:sp>
    </p:spTree>
    <p:extLst>
      <p:ext uri="{BB962C8B-B14F-4D97-AF65-F5344CB8AC3E}">
        <p14:creationId xmlns:p14="http://schemas.microsoft.com/office/powerpoint/2010/main" val="95211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848E34-D54A-41F3-927B-A5200F966A8D}"/>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93323BC2-D7C7-497D-86F5-AA7E4C340E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9DE357A-AD0C-432E-82B7-9CD2B590E27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7666DCDA-CAD3-4A7C-AE1A-99E8384084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61F727C-0A40-48EE-8C7D-65374292A4F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666EA549-1919-4338-9FAA-9351A20B7523}"/>
              </a:ext>
            </a:extLst>
          </p:cNvPr>
          <p:cNvSpPr>
            <a:spLocks noGrp="1"/>
          </p:cNvSpPr>
          <p:nvPr>
            <p:ph type="dt" sz="half" idx="10"/>
          </p:nvPr>
        </p:nvSpPr>
        <p:spPr/>
        <p:txBody>
          <a:bodyPr/>
          <a:lstStyle/>
          <a:p>
            <a:fld id="{8C215CD2-0492-40A0-B117-8084AB79E122}" type="datetimeFigureOut">
              <a:rPr lang="de-AT" smtClean="0"/>
              <a:t>17.12.2020</a:t>
            </a:fld>
            <a:endParaRPr lang="de-AT"/>
          </a:p>
        </p:txBody>
      </p:sp>
      <p:sp>
        <p:nvSpPr>
          <p:cNvPr id="8" name="Fußzeilenplatzhalter 7">
            <a:extLst>
              <a:ext uri="{FF2B5EF4-FFF2-40B4-BE49-F238E27FC236}">
                <a16:creationId xmlns:a16="http://schemas.microsoft.com/office/drawing/2014/main" id="{4E0DB947-07CB-4B68-8F86-ADF18AB41E18}"/>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80353C71-4DD4-40D7-81D7-F9E69588FDFF}"/>
              </a:ext>
            </a:extLst>
          </p:cNvPr>
          <p:cNvSpPr>
            <a:spLocks noGrp="1"/>
          </p:cNvSpPr>
          <p:nvPr>
            <p:ph type="sldNum" sz="quarter" idx="12"/>
          </p:nvPr>
        </p:nvSpPr>
        <p:spPr/>
        <p:txBody>
          <a:bodyPr/>
          <a:lstStyle/>
          <a:p>
            <a:fld id="{BE1ADD87-E1CF-422D-AD3D-E13F1AAD7DEA}" type="slidenum">
              <a:rPr lang="de-AT" smtClean="0"/>
              <a:t>‹Nr.›</a:t>
            </a:fld>
            <a:endParaRPr lang="de-AT"/>
          </a:p>
        </p:txBody>
      </p:sp>
    </p:spTree>
    <p:extLst>
      <p:ext uri="{BB962C8B-B14F-4D97-AF65-F5344CB8AC3E}">
        <p14:creationId xmlns:p14="http://schemas.microsoft.com/office/powerpoint/2010/main" val="156152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AFB385-E9FD-4DF0-869E-5A5B19C97C12}"/>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8226C685-B667-4499-BEE5-568E76DC32E7}"/>
              </a:ext>
            </a:extLst>
          </p:cNvPr>
          <p:cNvSpPr>
            <a:spLocks noGrp="1"/>
          </p:cNvSpPr>
          <p:nvPr>
            <p:ph type="dt" sz="half" idx="10"/>
          </p:nvPr>
        </p:nvSpPr>
        <p:spPr/>
        <p:txBody>
          <a:bodyPr/>
          <a:lstStyle/>
          <a:p>
            <a:fld id="{8C215CD2-0492-40A0-B117-8084AB79E122}" type="datetimeFigureOut">
              <a:rPr lang="de-AT" smtClean="0"/>
              <a:t>17.12.2020</a:t>
            </a:fld>
            <a:endParaRPr lang="de-AT"/>
          </a:p>
        </p:txBody>
      </p:sp>
      <p:sp>
        <p:nvSpPr>
          <p:cNvPr id="4" name="Fußzeilenplatzhalter 3">
            <a:extLst>
              <a:ext uri="{FF2B5EF4-FFF2-40B4-BE49-F238E27FC236}">
                <a16:creationId xmlns:a16="http://schemas.microsoft.com/office/drawing/2014/main" id="{DC413A9C-199B-40E1-BFFA-4C86BC6A3AD1}"/>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BD671FC6-B534-4D6A-8409-E09A9B885E78}"/>
              </a:ext>
            </a:extLst>
          </p:cNvPr>
          <p:cNvSpPr>
            <a:spLocks noGrp="1"/>
          </p:cNvSpPr>
          <p:nvPr>
            <p:ph type="sldNum" sz="quarter" idx="12"/>
          </p:nvPr>
        </p:nvSpPr>
        <p:spPr/>
        <p:txBody>
          <a:bodyPr/>
          <a:lstStyle/>
          <a:p>
            <a:fld id="{BE1ADD87-E1CF-422D-AD3D-E13F1AAD7DEA}" type="slidenum">
              <a:rPr lang="de-AT" smtClean="0"/>
              <a:t>‹Nr.›</a:t>
            </a:fld>
            <a:endParaRPr lang="de-AT"/>
          </a:p>
        </p:txBody>
      </p:sp>
    </p:spTree>
    <p:extLst>
      <p:ext uri="{BB962C8B-B14F-4D97-AF65-F5344CB8AC3E}">
        <p14:creationId xmlns:p14="http://schemas.microsoft.com/office/powerpoint/2010/main" val="2891507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3802F22-9F78-4399-BFC1-8431EC9DD2E8}"/>
              </a:ext>
            </a:extLst>
          </p:cNvPr>
          <p:cNvSpPr>
            <a:spLocks noGrp="1"/>
          </p:cNvSpPr>
          <p:nvPr>
            <p:ph type="dt" sz="half" idx="10"/>
          </p:nvPr>
        </p:nvSpPr>
        <p:spPr/>
        <p:txBody>
          <a:bodyPr/>
          <a:lstStyle/>
          <a:p>
            <a:fld id="{8C215CD2-0492-40A0-B117-8084AB79E122}" type="datetimeFigureOut">
              <a:rPr lang="de-AT" smtClean="0"/>
              <a:t>17.12.2020</a:t>
            </a:fld>
            <a:endParaRPr lang="de-AT"/>
          </a:p>
        </p:txBody>
      </p:sp>
      <p:sp>
        <p:nvSpPr>
          <p:cNvPr id="3" name="Fußzeilenplatzhalter 2">
            <a:extLst>
              <a:ext uri="{FF2B5EF4-FFF2-40B4-BE49-F238E27FC236}">
                <a16:creationId xmlns:a16="http://schemas.microsoft.com/office/drawing/2014/main" id="{ACEEEB41-42CB-4243-9412-FF2315CD03A5}"/>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174A3D0F-50AA-4879-9E41-ED8100ECDEAD}"/>
              </a:ext>
            </a:extLst>
          </p:cNvPr>
          <p:cNvSpPr>
            <a:spLocks noGrp="1"/>
          </p:cNvSpPr>
          <p:nvPr>
            <p:ph type="sldNum" sz="quarter" idx="12"/>
          </p:nvPr>
        </p:nvSpPr>
        <p:spPr/>
        <p:txBody>
          <a:bodyPr/>
          <a:lstStyle/>
          <a:p>
            <a:fld id="{BE1ADD87-E1CF-422D-AD3D-E13F1AAD7DEA}" type="slidenum">
              <a:rPr lang="de-AT" smtClean="0"/>
              <a:t>‹Nr.›</a:t>
            </a:fld>
            <a:endParaRPr lang="de-AT"/>
          </a:p>
        </p:txBody>
      </p:sp>
    </p:spTree>
    <p:extLst>
      <p:ext uri="{BB962C8B-B14F-4D97-AF65-F5344CB8AC3E}">
        <p14:creationId xmlns:p14="http://schemas.microsoft.com/office/powerpoint/2010/main" val="3381947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4505BD-D76C-4591-B64D-39DD9BAD881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5346C0B7-0477-4CD7-A94B-7F5DAE6793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BE2D72BE-EB7E-48CC-A02A-94DDB57406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21FD9CE-92EF-4FBD-9340-37F4AFEE5673}"/>
              </a:ext>
            </a:extLst>
          </p:cNvPr>
          <p:cNvSpPr>
            <a:spLocks noGrp="1"/>
          </p:cNvSpPr>
          <p:nvPr>
            <p:ph type="dt" sz="half" idx="10"/>
          </p:nvPr>
        </p:nvSpPr>
        <p:spPr/>
        <p:txBody>
          <a:bodyPr/>
          <a:lstStyle/>
          <a:p>
            <a:fld id="{8C215CD2-0492-40A0-B117-8084AB79E122}" type="datetimeFigureOut">
              <a:rPr lang="de-AT" smtClean="0"/>
              <a:t>17.12.2020</a:t>
            </a:fld>
            <a:endParaRPr lang="de-AT"/>
          </a:p>
        </p:txBody>
      </p:sp>
      <p:sp>
        <p:nvSpPr>
          <p:cNvPr id="6" name="Fußzeilenplatzhalter 5">
            <a:extLst>
              <a:ext uri="{FF2B5EF4-FFF2-40B4-BE49-F238E27FC236}">
                <a16:creationId xmlns:a16="http://schemas.microsoft.com/office/drawing/2014/main" id="{B7ED0211-CD32-4A77-856D-1A22840694F8}"/>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56776941-677A-4F54-8F7F-6ADA64F08928}"/>
              </a:ext>
            </a:extLst>
          </p:cNvPr>
          <p:cNvSpPr>
            <a:spLocks noGrp="1"/>
          </p:cNvSpPr>
          <p:nvPr>
            <p:ph type="sldNum" sz="quarter" idx="12"/>
          </p:nvPr>
        </p:nvSpPr>
        <p:spPr/>
        <p:txBody>
          <a:bodyPr/>
          <a:lstStyle/>
          <a:p>
            <a:fld id="{BE1ADD87-E1CF-422D-AD3D-E13F1AAD7DEA}" type="slidenum">
              <a:rPr lang="de-AT" smtClean="0"/>
              <a:t>‹Nr.›</a:t>
            </a:fld>
            <a:endParaRPr lang="de-AT"/>
          </a:p>
        </p:txBody>
      </p:sp>
    </p:spTree>
    <p:extLst>
      <p:ext uri="{BB962C8B-B14F-4D97-AF65-F5344CB8AC3E}">
        <p14:creationId xmlns:p14="http://schemas.microsoft.com/office/powerpoint/2010/main" val="3365844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5C5954-D0AD-4898-B5C6-68450A9AF21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AC0A6F7C-6DA5-43FE-B7F6-24D4B7591E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18862003-ABA0-4B2B-BEB9-886EE1092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802263B-B96F-4BE1-B3CB-5555ACEFC522}"/>
              </a:ext>
            </a:extLst>
          </p:cNvPr>
          <p:cNvSpPr>
            <a:spLocks noGrp="1"/>
          </p:cNvSpPr>
          <p:nvPr>
            <p:ph type="dt" sz="half" idx="10"/>
          </p:nvPr>
        </p:nvSpPr>
        <p:spPr/>
        <p:txBody>
          <a:bodyPr/>
          <a:lstStyle/>
          <a:p>
            <a:fld id="{8C215CD2-0492-40A0-B117-8084AB79E122}" type="datetimeFigureOut">
              <a:rPr lang="de-AT" smtClean="0"/>
              <a:t>17.12.2020</a:t>
            </a:fld>
            <a:endParaRPr lang="de-AT"/>
          </a:p>
        </p:txBody>
      </p:sp>
      <p:sp>
        <p:nvSpPr>
          <p:cNvPr id="6" name="Fußzeilenplatzhalter 5">
            <a:extLst>
              <a:ext uri="{FF2B5EF4-FFF2-40B4-BE49-F238E27FC236}">
                <a16:creationId xmlns:a16="http://schemas.microsoft.com/office/drawing/2014/main" id="{E8225383-36C6-48F0-809F-B8F269FA9EB0}"/>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06FAE310-CB6A-4F74-A907-1ABC069A41A3}"/>
              </a:ext>
            </a:extLst>
          </p:cNvPr>
          <p:cNvSpPr>
            <a:spLocks noGrp="1"/>
          </p:cNvSpPr>
          <p:nvPr>
            <p:ph type="sldNum" sz="quarter" idx="12"/>
          </p:nvPr>
        </p:nvSpPr>
        <p:spPr/>
        <p:txBody>
          <a:bodyPr/>
          <a:lstStyle/>
          <a:p>
            <a:fld id="{BE1ADD87-E1CF-422D-AD3D-E13F1AAD7DEA}" type="slidenum">
              <a:rPr lang="de-AT" smtClean="0"/>
              <a:t>‹Nr.›</a:t>
            </a:fld>
            <a:endParaRPr lang="de-AT"/>
          </a:p>
        </p:txBody>
      </p:sp>
    </p:spTree>
    <p:extLst>
      <p:ext uri="{BB962C8B-B14F-4D97-AF65-F5344CB8AC3E}">
        <p14:creationId xmlns:p14="http://schemas.microsoft.com/office/powerpoint/2010/main" val="810137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49C145B-5C7F-4412-AC2F-22301A0D1F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5AAD37C8-7657-48CE-99F6-D9CCC4A18D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552F41A-A4EE-44EE-8A74-EECBE2E7B9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215CD2-0492-40A0-B117-8084AB79E122}" type="datetimeFigureOut">
              <a:rPr lang="de-AT" smtClean="0"/>
              <a:t>17.12.2020</a:t>
            </a:fld>
            <a:endParaRPr lang="de-AT"/>
          </a:p>
        </p:txBody>
      </p:sp>
      <p:sp>
        <p:nvSpPr>
          <p:cNvPr id="5" name="Fußzeilenplatzhalter 4">
            <a:extLst>
              <a:ext uri="{FF2B5EF4-FFF2-40B4-BE49-F238E27FC236}">
                <a16:creationId xmlns:a16="http://schemas.microsoft.com/office/drawing/2014/main" id="{178AB23F-5D93-4C46-B729-F4C084E47D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6C3AF492-FFBF-4714-B6BC-41CF3DF92E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ADD87-E1CF-422D-AD3D-E13F1AAD7DEA}" type="slidenum">
              <a:rPr lang="de-AT" smtClean="0"/>
              <a:t>‹Nr.›</a:t>
            </a:fld>
            <a:endParaRPr lang="de-AT"/>
          </a:p>
        </p:txBody>
      </p:sp>
    </p:spTree>
    <p:extLst>
      <p:ext uri="{BB962C8B-B14F-4D97-AF65-F5344CB8AC3E}">
        <p14:creationId xmlns:p14="http://schemas.microsoft.com/office/powerpoint/2010/main" val="1651207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7.xml"/><Relationship Id="rId1" Type="http://schemas.openxmlformats.org/officeDocument/2006/relationships/video" Target="https://www.youtube.com/embed/hmPFOZn2A48?feature=oembed" TargetMode="External"/><Relationship Id="rId5" Type="http://schemas.openxmlformats.org/officeDocument/2006/relationships/image" Target="../media/image2.jpeg"/><Relationship Id="rId4" Type="http://schemas.openxmlformats.org/officeDocument/2006/relationships/hyperlink" Target="https://pixnio.com/de/pflanzen/blumen/mohnblumen/rasen-pflanzen-natur-sommer-feld-blume-garten-mohn"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pixabay.com/de/mais-feld-acker-ernte-65304/" TargetMode="External"/><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kartenprojektionen.de/license/wagner-4-topo:fig" TargetMode="External"/><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bpb.de/gesellschaft/umwelt/dossier-umwelt/76052/natur-landschaft-wildnis?p=all" TargetMode="Externa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7.xml"/><Relationship Id="rId1" Type="http://schemas.openxmlformats.org/officeDocument/2006/relationships/video" Target="https://www.youtube.com/embed/m5DbECZ1u_c?feature=oembed" TargetMode="External"/><Relationship Id="rId5" Type="http://schemas.openxmlformats.org/officeDocument/2006/relationships/image" Target="../media/image15.jpeg"/><Relationship Id="rId4" Type="http://schemas.openxmlformats.org/officeDocument/2006/relationships/hyperlink" Target="https://pixabay.com/de/himmel-v%C3%A4ttern-lake-blau-natur-966673/"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ideo" Target="https://www.youtube.com/embed/KXU-I8PUv8w?start=2&amp;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pexels.com/de-de/foto/natur-see-1149135/" TargetMode="External"/><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pixnio.com/de/landschaften/wald/holz-landschaft-natur-blatt-nebel-moos-baum-wasser-umwelt-sommer" TargetMode="Externa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pxhere.com/de/photo/1163201" TargetMode="External"/><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pixnio.com/de/landschaften/see/landschaft-berg-natur-see-reflexion-fluss-fels-wald" TargetMode="Externa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de.wikipedia.org/wiki/Datei:Acker-bei_Sonnenuntergang-July2006.JPG" TargetMode="External"/><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de.wikipedia.org/wiki/Igel" TargetMode="External"/><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pxhere.com/de/photo/668776" TargetMode="External"/><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pixnio.com/de/landschaften/bach-stream/holz-natur-blatt-fluss-flechten-landschaft-baum-moos-umwelt-wald" TargetMode="External"/><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8000" b="-8000"/>
          </a:stretch>
        </a:blipFill>
        <a:effectLst/>
      </p:bgPr>
    </p:bg>
    <p:spTree>
      <p:nvGrpSpPr>
        <p:cNvPr id="1" name=""/>
        <p:cNvGrpSpPr/>
        <p:nvPr/>
      </p:nvGrpSpPr>
      <p:grpSpPr>
        <a:xfrm>
          <a:off x="0" y="0"/>
          <a:ext cx="0" cy="0"/>
          <a:chOff x="0" y="0"/>
          <a:chExt cx="0" cy="0"/>
        </a:xfrm>
      </p:grpSpPr>
      <p:pic>
        <p:nvPicPr>
          <p:cNvPr id="2" name="Onlinemedien 1" title="Prayer for protection from natural disasters - Dominion is God's">
            <a:hlinkClick r:id="" action="ppaction://media"/>
            <a:extLst>
              <a:ext uri="{FF2B5EF4-FFF2-40B4-BE49-F238E27FC236}">
                <a16:creationId xmlns:a16="http://schemas.microsoft.com/office/drawing/2014/main" id="{7D55DAB4-CB7D-4B0A-8D31-673811902B0B}"/>
              </a:ext>
            </a:extLst>
          </p:cNvPr>
          <p:cNvPicPr>
            <a:picLocks noRot="1" noChangeAspect="1"/>
          </p:cNvPicPr>
          <p:nvPr>
            <a:videoFile r:link="rId1"/>
          </p:nvPr>
        </p:nvPicPr>
        <p:blipFill>
          <a:blip r:embed="rId5"/>
          <a:stretch>
            <a:fillRect/>
          </a:stretch>
        </p:blipFill>
        <p:spPr>
          <a:xfrm>
            <a:off x="1266825" y="0"/>
            <a:ext cx="9912742" cy="5600700"/>
          </a:xfrm>
          <a:prstGeom prst="rect">
            <a:avLst/>
          </a:prstGeom>
        </p:spPr>
      </p:pic>
      <p:sp>
        <p:nvSpPr>
          <p:cNvPr id="3" name="Textfeld 2">
            <a:extLst>
              <a:ext uri="{FF2B5EF4-FFF2-40B4-BE49-F238E27FC236}">
                <a16:creationId xmlns:a16="http://schemas.microsoft.com/office/drawing/2014/main" id="{19EDEBCA-709B-4EA0-9291-0E17BC11CFBE}"/>
              </a:ext>
            </a:extLst>
          </p:cNvPr>
          <p:cNvSpPr txBox="1"/>
          <p:nvPr/>
        </p:nvSpPr>
        <p:spPr>
          <a:xfrm>
            <a:off x="-85725" y="5565338"/>
            <a:ext cx="12277725" cy="1292662"/>
          </a:xfrm>
          <a:prstGeom prst="rect">
            <a:avLst/>
          </a:prstGeom>
          <a:solidFill>
            <a:schemeClr val="bg1">
              <a:alpha val="72000"/>
            </a:schemeClr>
          </a:solidFill>
        </p:spPr>
        <p:txBody>
          <a:bodyPr wrap="square">
            <a:spAutoFit/>
          </a:bodyPr>
          <a:lstStyle/>
          <a:p>
            <a:pPr algn="ctr"/>
            <a:r>
              <a:rPr lang="de-AT" dirty="0"/>
              <a:t>Im Islam war ein besonderes Gebet vorgeschrieben, das bei angsterregenden Naturkatastrophen, wie etwa Erdbeben,          gesprochen werden sollte. Dieses wurde aufgehoben. Statt dessen kann der </a:t>
            </a:r>
            <a:r>
              <a:rPr lang="de-AT" dirty="0" err="1"/>
              <a:t>Bahá</a:t>
            </a:r>
            <a:r>
              <a:rPr lang="de-AT" dirty="0"/>
              <a:t>‘ i sagen: </a:t>
            </a:r>
          </a:p>
          <a:p>
            <a:pPr algn="ctr"/>
            <a:r>
              <a:rPr lang="de-AT" sz="2200" b="1" dirty="0"/>
              <a:t>»Die Herrschaft ist Gottes, des Herrn des Sichtbaren und des Unsichtbaren, des Herrn der Schöpfung.«</a:t>
            </a:r>
          </a:p>
          <a:p>
            <a:pPr algn="ctr"/>
            <a:r>
              <a:rPr lang="de-AT" sz="2000" i="1" dirty="0" err="1">
                <a:effectLst/>
              </a:rPr>
              <a:t>yā</a:t>
            </a:r>
            <a:r>
              <a:rPr lang="de-AT" sz="2000" i="1" dirty="0">
                <a:effectLst/>
              </a:rPr>
              <a:t> </a:t>
            </a:r>
            <a:r>
              <a:rPr lang="de-AT" sz="2000" i="1" dirty="0" err="1">
                <a:effectLst/>
              </a:rPr>
              <a:t>bahāʾ</a:t>
            </a:r>
            <a:r>
              <a:rPr lang="de-AT" sz="2000" i="1" dirty="0">
                <a:effectLst/>
              </a:rPr>
              <a:t> al-</a:t>
            </a:r>
            <a:r>
              <a:rPr lang="de-AT" sz="2000" i="1" dirty="0" err="1">
                <a:effectLst/>
              </a:rPr>
              <a:t>abhā</a:t>
            </a:r>
            <a:r>
              <a:rPr lang="de-AT" sz="2000" dirty="0"/>
              <a:t>  = O Herrlichkeit des Allherrlichen</a:t>
            </a:r>
            <a:endParaRPr lang="de-AT" sz="2000" b="1" dirty="0"/>
          </a:p>
        </p:txBody>
      </p:sp>
    </p:spTree>
    <p:extLst>
      <p:ext uri="{BB962C8B-B14F-4D97-AF65-F5344CB8AC3E}">
        <p14:creationId xmlns:p14="http://schemas.microsoft.com/office/powerpoint/2010/main" val="282750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AA5638A-71DF-4520-A78A-566F6C9C7A2A}"/>
              </a:ext>
            </a:extLst>
          </p:cNvPr>
          <p:cNvSpPr txBox="1"/>
          <p:nvPr/>
        </p:nvSpPr>
        <p:spPr>
          <a:xfrm>
            <a:off x="628650" y="2913683"/>
            <a:ext cx="11115675" cy="3508653"/>
          </a:xfrm>
          <a:prstGeom prst="rect">
            <a:avLst/>
          </a:prstGeom>
          <a:solidFill>
            <a:schemeClr val="bg1">
              <a:alpha val="78000"/>
            </a:schemeClr>
          </a:solidFill>
        </p:spPr>
        <p:txBody>
          <a:bodyPr wrap="square">
            <a:spAutoFit/>
          </a:bodyPr>
          <a:lstStyle/>
          <a:p>
            <a:pPr algn="ctr"/>
            <a:r>
              <a:rPr lang="de-AT" sz="2400" dirty="0"/>
              <a:t>»Was den Verzehr von Tierfleisch und die Enthaltsamkeit davon angeht, ... so ist er (der Mensch) nicht darauf angewiesen noch gezwungen, Fleisch zu essen. Auch ohne Fleisch zu essen, kann er im Besitz größter Kraft und Energie sein ... </a:t>
            </a:r>
          </a:p>
          <a:p>
            <a:pPr algn="ctr"/>
            <a:r>
              <a:rPr lang="de-AT" sz="2400" dirty="0"/>
              <a:t>Wahrlich, Tiere zu töten und ihr Fleisch zu essen, steht im Widerspruch zu Mitleid und Mitgefühl. Wenn sich jemand mit Körnern, Früchten, Öl und Nüssen wie Pistazien, Mandeln und so weiter begnügen könnte, wäre dies zweifellos besser und angenehmer.«</a:t>
            </a:r>
            <a:br>
              <a:rPr lang="de-AT" dirty="0"/>
            </a:br>
            <a:br>
              <a:rPr lang="de-AT" dirty="0"/>
            </a:br>
            <a:r>
              <a:rPr lang="de-AT" dirty="0"/>
              <a:t>(</a:t>
            </a:r>
            <a:r>
              <a:rPr lang="de-AT" dirty="0" err="1"/>
              <a:t>Abdu'l-Bahá</a:t>
            </a:r>
            <a:r>
              <a:rPr lang="de-AT" dirty="0"/>
              <a:t>, aus einem aus dem Persischen übersetzten Sendschreiben)</a:t>
            </a:r>
            <a:br>
              <a:rPr lang="de-AT" dirty="0"/>
            </a:br>
            <a:endParaRPr lang="de-AT" dirty="0"/>
          </a:p>
        </p:txBody>
      </p:sp>
      <p:sp>
        <p:nvSpPr>
          <p:cNvPr id="4" name="Rechteck 3">
            <a:extLst>
              <a:ext uri="{FF2B5EF4-FFF2-40B4-BE49-F238E27FC236}">
                <a16:creationId xmlns:a16="http://schemas.microsoft.com/office/drawing/2014/main" id="{4A645386-84BC-4C34-846C-943F8B6688B9}"/>
              </a:ext>
            </a:extLst>
          </p:cNvPr>
          <p:cNvSpPr/>
          <p:nvPr/>
        </p:nvSpPr>
        <p:spPr>
          <a:xfrm>
            <a:off x="11649864" y="6053435"/>
            <a:ext cx="542136" cy="923330"/>
          </a:xfrm>
          <a:prstGeom prst="rect">
            <a:avLst/>
          </a:prstGeom>
          <a:noFill/>
        </p:spPr>
        <p:txBody>
          <a:bodyPr wrap="none" lIns="91440" tIns="45720" rIns="91440" bIns="45720">
            <a:spAutoFit/>
          </a:bodyPr>
          <a:lstStyle/>
          <a:p>
            <a:pPr algn="ctr"/>
            <a:r>
              <a:rPr lang="de-DE" sz="5400" b="1" cap="none" spc="50" dirty="0">
                <a:ln w="0"/>
                <a:solidFill>
                  <a:schemeClr val="bg2"/>
                </a:solidFill>
                <a:effectLst>
                  <a:innerShdw blurRad="63500" dist="50800" dir="13500000">
                    <a:srgbClr val="000000">
                      <a:alpha val="50000"/>
                    </a:srgbClr>
                  </a:innerShdw>
                </a:effectLst>
              </a:rPr>
              <a:t>9</a:t>
            </a:r>
          </a:p>
        </p:txBody>
      </p:sp>
    </p:spTree>
    <p:extLst>
      <p:ext uri="{BB962C8B-B14F-4D97-AF65-F5344CB8AC3E}">
        <p14:creationId xmlns:p14="http://schemas.microsoft.com/office/powerpoint/2010/main" val="1476079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6000" r="-6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F22E9C2-7E8F-4CB8-A530-C693C9621D59}"/>
              </a:ext>
            </a:extLst>
          </p:cNvPr>
          <p:cNvSpPr txBox="1"/>
          <p:nvPr/>
        </p:nvSpPr>
        <p:spPr>
          <a:xfrm>
            <a:off x="514350" y="2278440"/>
            <a:ext cx="11106149" cy="2585323"/>
          </a:xfrm>
          <a:prstGeom prst="rect">
            <a:avLst/>
          </a:prstGeom>
          <a:solidFill>
            <a:schemeClr val="bg1">
              <a:alpha val="81000"/>
            </a:schemeClr>
          </a:solidFill>
        </p:spPr>
        <p:txBody>
          <a:bodyPr wrap="square">
            <a:spAutoFit/>
          </a:bodyPr>
          <a:lstStyle/>
          <a:p>
            <a:pPr algn="ctr"/>
            <a:r>
              <a:rPr lang="de-AT" sz="2400" dirty="0"/>
              <a:t>Bahá’u’lláh hat die Nationen der Welt ermahnt, aus ganzem Herzen zusammenzuarbeiten, um dem Wohl der ganzen Menschheit zu dienen, und sich zu vereinigen auf der Suche nach Mitteln und Wegen, den vielfältigen Umweltproblemen auf unserem Planeten zu begegnen. Solange die Nationen der Welt diese Ermahnungen weder verstehen noch befolgen, werden nach Ansicht des Hauses der Gerechtigkeit bei der Lösung der Umweltprobleme kaum Fortschritte zu verzeichnen sein …</a:t>
            </a:r>
          </a:p>
          <a:p>
            <a:pPr algn="ctr"/>
            <a:r>
              <a:rPr lang="de-AT" dirty="0"/>
              <a:t>(Das Universale Haus der Gerechtigkeit, Sekretariatsabteilung, aus einem Brief vom 18.10.1981 an einen Gläubigen)</a:t>
            </a:r>
          </a:p>
        </p:txBody>
      </p:sp>
      <p:sp>
        <p:nvSpPr>
          <p:cNvPr id="4" name="Rechteck 3">
            <a:extLst>
              <a:ext uri="{FF2B5EF4-FFF2-40B4-BE49-F238E27FC236}">
                <a16:creationId xmlns:a16="http://schemas.microsoft.com/office/drawing/2014/main" id="{2E773F12-343B-4A23-B339-FC9F082DAFD0}"/>
              </a:ext>
            </a:extLst>
          </p:cNvPr>
          <p:cNvSpPr/>
          <p:nvPr/>
        </p:nvSpPr>
        <p:spPr>
          <a:xfrm>
            <a:off x="11075448" y="5934670"/>
            <a:ext cx="899605" cy="923330"/>
          </a:xfrm>
          <a:prstGeom prst="rect">
            <a:avLst/>
          </a:prstGeom>
          <a:noFill/>
        </p:spPr>
        <p:txBody>
          <a:bodyPr wrap="none" lIns="91440" tIns="45720" rIns="91440" bIns="45720">
            <a:spAutoFit/>
          </a:bodyPr>
          <a:lstStyle/>
          <a:p>
            <a:pPr algn="ctr"/>
            <a:r>
              <a:rPr lang="de-DE" sz="5400" b="1" cap="none" spc="50" dirty="0">
                <a:ln w="0"/>
                <a:solidFill>
                  <a:schemeClr val="bg2"/>
                </a:solidFill>
                <a:effectLst>
                  <a:innerShdw blurRad="63500" dist="50800" dir="13500000">
                    <a:srgbClr val="000000">
                      <a:alpha val="50000"/>
                    </a:srgbClr>
                  </a:innerShdw>
                </a:effectLst>
              </a:rPr>
              <a:t>10</a:t>
            </a:r>
          </a:p>
        </p:txBody>
      </p:sp>
    </p:spTree>
    <p:extLst>
      <p:ext uri="{BB962C8B-B14F-4D97-AF65-F5344CB8AC3E}">
        <p14:creationId xmlns:p14="http://schemas.microsoft.com/office/powerpoint/2010/main" val="160003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0A0A2C3-6395-4DAF-B0B4-120CE978CCE7}"/>
              </a:ext>
            </a:extLst>
          </p:cNvPr>
          <p:cNvSpPr txBox="1"/>
          <p:nvPr/>
        </p:nvSpPr>
        <p:spPr>
          <a:xfrm>
            <a:off x="3114675" y="2613363"/>
            <a:ext cx="6096000" cy="3139321"/>
          </a:xfrm>
          <a:prstGeom prst="rect">
            <a:avLst/>
          </a:prstGeom>
          <a:solidFill>
            <a:schemeClr val="bg1">
              <a:alpha val="82000"/>
            </a:schemeClr>
          </a:solidFill>
        </p:spPr>
        <p:txBody>
          <a:bodyPr wrap="square">
            <a:spAutoFit/>
          </a:bodyPr>
          <a:lstStyle/>
          <a:p>
            <a:pPr algn="ctr"/>
            <a:r>
              <a:rPr lang="de-AT" sz="2000" i="1" dirty="0"/>
              <a:t>O Gott! </a:t>
            </a:r>
          </a:p>
          <a:p>
            <a:pPr algn="ctr"/>
            <a:r>
              <a:rPr lang="de-AT" sz="2000" i="1" dirty="0"/>
              <a:t>Hilf uns, das Selbst zu besiegen und die Gier zu überwinden. O Herr! Befreie uns aus der Knechtschaft der stofflichen Welt. O Herr! Belebe uns durch den Odem des Heiligen Geistes, damit wir uns erheben, Dir zu dienen und Dich anzubeten, und dass wir uns von ganzem Herzen in Deinem Königreich bemühen. O Herr! Du bist der Machtvolle! O Gott, Du bist der Vergebende! </a:t>
            </a:r>
          </a:p>
          <a:p>
            <a:pPr algn="ctr"/>
            <a:r>
              <a:rPr lang="de-AT" sz="2000" i="1" dirty="0"/>
              <a:t>O Herr, Du bist der Mitleidvolle.</a:t>
            </a:r>
          </a:p>
          <a:p>
            <a:pPr algn="ctr"/>
            <a:r>
              <a:rPr lang="de-AT" i="1" dirty="0"/>
              <a:t>Abdu´l-Baha</a:t>
            </a:r>
            <a:endParaRPr lang="de-AT" dirty="0"/>
          </a:p>
        </p:txBody>
      </p:sp>
      <p:sp>
        <p:nvSpPr>
          <p:cNvPr id="4" name="Rechteck 3">
            <a:extLst>
              <a:ext uri="{FF2B5EF4-FFF2-40B4-BE49-F238E27FC236}">
                <a16:creationId xmlns:a16="http://schemas.microsoft.com/office/drawing/2014/main" id="{CA081F77-5B75-4DFE-AA82-6F9E008829EE}"/>
              </a:ext>
            </a:extLst>
          </p:cNvPr>
          <p:cNvSpPr/>
          <p:nvPr/>
        </p:nvSpPr>
        <p:spPr>
          <a:xfrm>
            <a:off x="11001374" y="5848350"/>
            <a:ext cx="1000125" cy="923330"/>
          </a:xfrm>
          <a:prstGeom prst="rect">
            <a:avLst/>
          </a:prstGeom>
          <a:noFill/>
        </p:spPr>
        <p:txBody>
          <a:bodyPr wrap="square" lIns="91440" tIns="45720" rIns="91440" bIns="45720">
            <a:spAutoFit/>
          </a:bodyPr>
          <a:lstStyle/>
          <a:p>
            <a:pPr algn="ctr"/>
            <a:r>
              <a:rPr lang="de-DE" sz="5400" b="0" cap="none" spc="0" dirty="0">
                <a:ln w="0"/>
                <a:solidFill>
                  <a:schemeClr val="tx1"/>
                </a:solidFill>
                <a:effectLst>
                  <a:outerShdw blurRad="38100" dist="19050" dir="2700000" algn="tl" rotWithShape="0">
                    <a:schemeClr val="dk1">
                      <a:alpha val="40000"/>
                    </a:schemeClr>
                  </a:outerShdw>
                </a:effectLst>
              </a:rPr>
              <a:t>11</a:t>
            </a:r>
          </a:p>
        </p:txBody>
      </p:sp>
    </p:spTree>
    <p:extLst>
      <p:ext uri="{BB962C8B-B14F-4D97-AF65-F5344CB8AC3E}">
        <p14:creationId xmlns:p14="http://schemas.microsoft.com/office/powerpoint/2010/main" val="3018849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17000" b="-17000"/>
          </a:stretch>
        </a:blipFill>
        <a:effectLst/>
      </p:bgPr>
    </p:bg>
    <p:spTree>
      <p:nvGrpSpPr>
        <p:cNvPr id="1" name=""/>
        <p:cNvGrpSpPr/>
        <p:nvPr/>
      </p:nvGrpSpPr>
      <p:grpSpPr>
        <a:xfrm>
          <a:off x="0" y="0"/>
          <a:ext cx="0" cy="0"/>
          <a:chOff x="0" y="0"/>
          <a:chExt cx="0" cy="0"/>
        </a:xfrm>
      </p:grpSpPr>
      <p:pic>
        <p:nvPicPr>
          <p:cNvPr id="2" name="Onlinemedien 1" title="Größere Gnade">
            <a:hlinkClick r:id="" action="ppaction://media"/>
            <a:extLst>
              <a:ext uri="{FF2B5EF4-FFF2-40B4-BE49-F238E27FC236}">
                <a16:creationId xmlns:a16="http://schemas.microsoft.com/office/drawing/2014/main" id="{0F6F7FEA-36E5-4FD7-B3FA-F70B098C4E54}"/>
              </a:ext>
            </a:extLst>
          </p:cNvPr>
          <p:cNvPicPr>
            <a:picLocks noRot="1" noChangeAspect="1"/>
          </p:cNvPicPr>
          <p:nvPr>
            <a:videoFile r:link="rId1"/>
          </p:nvPr>
        </p:nvPicPr>
        <p:blipFill>
          <a:blip r:embed="rId5"/>
          <a:stretch>
            <a:fillRect/>
          </a:stretch>
        </p:blipFill>
        <p:spPr>
          <a:xfrm>
            <a:off x="0" y="0"/>
            <a:ext cx="12138053" cy="6858000"/>
          </a:xfrm>
          <a:prstGeom prst="rect">
            <a:avLst/>
          </a:prstGeom>
        </p:spPr>
      </p:pic>
    </p:spTree>
    <p:extLst>
      <p:ext uri="{BB962C8B-B14F-4D97-AF65-F5344CB8AC3E}">
        <p14:creationId xmlns:p14="http://schemas.microsoft.com/office/powerpoint/2010/main" val="374581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36D900-B8D4-45D5-9D41-C0B8F6124CF0}"/>
              </a:ext>
            </a:extLst>
          </p:cNvPr>
          <p:cNvSpPr>
            <a:spLocks noGrp="1"/>
          </p:cNvSpPr>
          <p:nvPr>
            <p:ph type="title"/>
          </p:nvPr>
        </p:nvSpPr>
        <p:spPr/>
        <p:txBody>
          <a:bodyPr/>
          <a:lstStyle/>
          <a:p>
            <a:endParaRPr lang="de-AT"/>
          </a:p>
        </p:txBody>
      </p:sp>
      <p:pic>
        <p:nvPicPr>
          <p:cNvPr id="6" name="Inhaltsplatzhalter 5">
            <a:extLst>
              <a:ext uri="{FF2B5EF4-FFF2-40B4-BE49-F238E27FC236}">
                <a16:creationId xmlns:a16="http://schemas.microsoft.com/office/drawing/2014/main" id="{D8CB9B8E-85D0-4F19-8BBE-9F8D03798D5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38125"/>
            <a:ext cx="12189953" cy="6858000"/>
          </a:xfrm>
        </p:spPr>
      </p:pic>
      <p:sp>
        <p:nvSpPr>
          <p:cNvPr id="10" name="Pfeil: nach rechts 9">
            <a:extLst>
              <a:ext uri="{FF2B5EF4-FFF2-40B4-BE49-F238E27FC236}">
                <a16:creationId xmlns:a16="http://schemas.microsoft.com/office/drawing/2014/main" id="{47B1336F-5121-489A-B3FB-5F4B271394A2}"/>
              </a:ext>
            </a:extLst>
          </p:cNvPr>
          <p:cNvSpPr/>
          <p:nvPr/>
        </p:nvSpPr>
        <p:spPr>
          <a:xfrm>
            <a:off x="8696325" y="85724"/>
            <a:ext cx="1276350" cy="371476"/>
          </a:xfrm>
          <a:prstGeom prst="rightArrow">
            <a:avLst>
              <a:gd name="adj1" fmla="val 9444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latin typeface="Tahoma" panose="020B0604030504040204" pitchFamily="34" charset="0"/>
                <a:ea typeface="Tahoma" panose="020B0604030504040204" pitchFamily="34" charset="0"/>
                <a:cs typeface="Tahoma" panose="020B0604030504040204" pitchFamily="34" charset="0"/>
              </a:rPr>
              <a:t>morgen</a:t>
            </a:r>
            <a:endParaRPr lang="de-AT" sz="13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69678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AEFAAEC-5B66-4243-A44C-07A5710317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0757" y="0"/>
            <a:ext cx="8410486" cy="6858000"/>
          </a:xfrm>
          <a:prstGeom prst="rect">
            <a:avLst/>
          </a:prstGeom>
        </p:spPr>
      </p:pic>
    </p:spTree>
    <p:extLst>
      <p:ext uri="{BB962C8B-B14F-4D97-AF65-F5344CB8AC3E}">
        <p14:creationId xmlns:p14="http://schemas.microsoft.com/office/powerpoint/2010/main" val="878262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C2560DB-C624-4519-8551-B5DA627DDB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128" y="0"/>
            <a:ext cx="8065743" cy="6858000"/>
          </a:xfrm>
          <a:prstGeom prst="rect">
            <a:avLst/>
          </a:prstGeom>
        </p:spPr>
      </p:pic>
    </p:spTree>
    <p:extLst>
      <p:ext uri="{BB962C8B-B14F-4D97-AF65-F5344CB8AC3E}">
        <p14:creationId xmlns:p14="http://schemas.microsoft.com/office/powerpoint/2010/main" val="1235001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All majesty and glory, O my God... [ Prayer for Praise and Gratitude ]">
            <a:hlinkClick r:id="" action="ppaction://media"/>
            <a:extLst>
              <a:ext uri="{FF2B5EF4-FFF2-40B4-BE49-F238E27FC236}">
                <a16:creationId xmlns:a16="http://schemas.microsoft.com/office/drawing/2014/main" id="{63E34893-C52F-4426-83D6-26AF67D11A3E}"/>
              </a:ext>
            </a:extLst>
          </p:cNvPr>
          <p:cNvPicPr>
            <a:picLocks noRot="1" noChangeAspect="1"/>
          </p:cNvPicPr>
          <p:nvPr>
            <a:videoFile r:link="rId1"/>
          </p:nvPr>
        </p:nvPicPr>
        <p:blipFill>
          <a:blip r:embed="rId3"/>
          <a:stretch>
            <a:fillRect/>
          </a:stretch>
        </p:blipFill>
        <p:spPr>
          <a:xfrm>
            <a:off x="0" y="0"/>
            <a:ext cx="12138053" cy="6858000"/>
          </a:xfrm>
          <a:prstGeom prst="rect">
            <a:avLst/>
          </a:prstGeom>
        </p:spPr>
      </p:pic>
    </p:spTree>
    <p:extLst>
      <p:ext uri="{BB962C8B-B14F-4D97-AF65-F5344CB8AC3E}">
        <p14:creationId xmlns:p14="http://schemas.microsoft.com/office/powerpoint/2010/main" val="136110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C6D7BB4-8E60-41FC-AD08-C38A187CF45F}"/>
              </a:ext>
            </a:extLst>
          </p:cNvPr>
          <p:cNvSpPr txBox="1"/>
          <p:nvPr/>
        </p:nvSpPr>
        <p:spPr>
          <a:xfrm>
            <a:off x="923925" y="2755464"/>
            <a:ext cx="10420350" cy="2585323"/>
          </a:xfrm>
          <a:prstGeom prst="rect">
            <a:avLst/>
          </a:prstGeom>
          <a:solidFill>
            <a:schemeClr val="bg1">
              <a:alpha val="66000"/>
            </a:schemeClr>
          </a:solidFill>
        </p:spPr>
        <p:txBody>
          <a:bodyPr wrap="square">
            <a:spAutoFit/>
          </a:bodyPr>
          <a:lstStyle/>
          <a:p>
            <a:pPr algn="ctr"/>
            <a:r>
              <a:rPr lang="de-AT" sz="2400" dirty="0"/>
              <a:t>Vor etwas mehr als hundert Jahren sprach Bahá‘u‘lláh in einer Reihe von Briefen an die damaligen Herrscher der Welt davon, daß für die Menschheit ein zeitgeschichtlicher Abschnitt beginne, der für das Leben auf diesem Planeten </a:t>
            </a:r>
          </a:p>
          <a:p>
            <a:pPr algn="ctr"/>
            <a:r>
              <a:rPr lang="de-AT" sz="2400" dirty="0"/>
              <a:t>eine radikale Neugliederung mit sich bringen werde. </a:t>
            </a:r>
          </a:p>
          <a:p>
            <a:pPr algn="ctr"/>
            <a:r>
              <a:rPr lang="de-AT" sz="2400" dirty="0"/>
              <a:t>Herausforderungen, mit denen man niemals gerechnet hatte, werden, so sagte Er, die Ressourcen selbst der fortgeschrittensten Nationen bald verschlingen.</a:t>
            </a:r>
          </a:p>
          <a:p>
            <a:pPr algn="ctr"/>
            <a:r>
              <a:rPr lang="de-AT" dirty="0"/>
              <a:t>Universales Haus der Gerechtigkeit, 1992</a:t>
            </a:r>
          </a:p>
        </p:txBody>
      </p:sp>
      <p:sp>
        <p:nvSpPr>
          <p:cNvPr id="4" name="Rechteck 3">
            <a:extLst>
              <a:ext uri="{FF2B5EF4-FFF2-40B4-BE49-F238E27FC236}">
                <a16:creationId xmlns:a16="http://schemas.microsoft.com/office/drawing/2014/main" id="{77F47A80-B9C1-4DEB-8B99-41F23A26031F}"/>
              </a:ext>
            </a:extLst>
          </p:cNvPr>
          <p:cNvSpPr/>
          <p:nvPr/>
        </p:nvSpPr>
        <p:spPr>
          <a:xfrm>
            <a:off x="11397057" y="5934670"/>
            <a:ext cx="542136" cy="923330"/>
          </a:xfrm>
          <a:prstGeom prst="rect">
            <a:avLst/>
          </a:prstGeom>
          <a:noFill/>
        </p:spPr>
        <p:txBody>
          <a:bodyPr wrap="none" lIns="91440" tIns="45720" rIns="91440" bIns="45720">
            <a:spAutoFit/>
          </a:bodyPr>
          <a:lstStyle/>
          <a:p>
            <a:pPr algn="ctr"/>
            <a:r>
              <a:rPr lang="de-AT" sz="5400" b="1" cap="none" spc="50" dirty="0">
                <a:ln w="0"/>
                <a:solidFill>
                  <a:schemeClr val="bg2"/>
                </a:solidFill>
                <a:effectLst>
                  <a:innerShdw blurRad="63500" dist="50800" dir="13500000">
                    <a:srgbClr val="000000">
                      <a:alpha val="50000"/>
                    </a:srgbClr>
                  </a:innerShdw>
                </a:effectLst>
              </a:rPr>
              <a:t>1</a:t>
            </a:r>
          </a:p>
        </p:txBody>
      </p:sp>
    </p:spTree>
    <p:extLst>
      <p:ext uri="{BB962C8B-B14F-4D97-AF65-F5344CB8AC3E}">
        <p14:creationId xmlns:p14="http://schemas.microsoft.com/office/powerpoint/2010/main" val="2296254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62746A7-3463-4D37-BF8B-63EF8C967CCB}"/>
              </a:ext>
            </a:extLst>
          </p:cNvPr>
          <p:cNvSpPr txBox="1"/>
          <p:nvPr/>
        </p:nvSpPr>
        <p:spPr>
          <a:xfrm>
            <a:off x="304800" y="3952875"/>
            <a:ext cx="11677650" cy="2215991"/>
          </a:xfrm>
          <a:prstGeom prst="rect">
            <a:avLst/>
          </a:prstGeom>
          <a:solidFill>
            <a:schemeClr val="bg1">
              <a:alpha val="71000"/>
            </a:schemeClr>
          </a:solidFill>
        </p:spPr>
        <p:txBody>
          <a:bodyPr wrap="square">
            <a:spAutoFit/>
          </a:bodyPr>
          <a:lstStyle/>
          <a:p>
            <a:pPr algn="ctr"/>
            <a:r>
              <a:rPr lang="de-AT" sz="2000" dirty="0"/>
              <a:t>Der Mensch, ausgestattet mit einer inneren Fähigkeit, die Pflanzen und Tiere nicht besitzen, vermag die Geheimnisse der Natur zu entdecken und Oberhand über die Umwelt zu gewinnen, und trägt daher die besondere Verantwortung, seine ihm von Gott verliehenen Kräfte für gute Zwecke einzusetzen. Das Universale Haus der Gerechtigkeit weist darauf hin, wie wichtig es ist, dass »diese Verantwortung richtig wahrgenommen wird, denn davon hängt es ab, ob sein (des Menschen) erfinderischer Genius segensreiche Ergebnisse hervorbringt oder Zerstörung in der materiellen Welt verursacht«</a:t>
            </a:r>
          </a:p>
          <a:p>
            <a:pPr algn="ctr"/>
            <a:r>
              <a:rPr lang="de-AT" dirty="0"/>
              <a:t>(aus einem Brief vom 19. Mai 1971, geschrieben im Auftrag des Universalen Hauses der Gerechtigkeit an einen Gläubigen)</a:t>
            </a:r>
          </a:p>
        </p:txBody>
      </p:sp>
      <p:sp>
        <p:nvSpPr>
          <p:cNvPr id="4" name="Rechteck 3">
            <a:extLst>
              <a:ext uri="{FF2B5EF4-FFF2-40B4-BE49-F238E27FC236}">
                <a16:creationId xmlns:a16="http://schemas.microsoft.com/office/drawing/2014/main" id="{9037F3C6-2752-4049-B79B-15BCCCE11F3B}"/>
              </a:ext>
            </a:extLst>
          </p:cNvPr>
          <p:cNvSpPr/>
          <p:nvPr/>
        </p:nvSpPr>
        <p:spPr>
          <a:xfrm>
            <a:off x="11482782" y="6053435"/>
            <a:ext cx="542136" cy="923330"/>
          </a:xfrm>
          <a:prstGeom prst="rect">
            <a:avLst/>
          </a:prstGeom>
          <a:noFill/>
        </p:spPr>
        <p:txBody>
          <a:bodyPr wrap="none" lIns="91440" tIns="45720" rIns="91440" bIns="45720">
            <a:spAutoFit/>
          </a:bodyPr>
          <a:lstStyle/>
          <a:p>
            <a:pPr algn="ctr"/>
            <a:r>
              <a:rPr lang="de-DE" sz="5400" b="1" cap="none" spc="50" dirty="0">
                <a:ln w="0"/>
                <a:solidFill>
                  <a:schemeClr val="bg2"/>
                </a:solidFill>
                <a:effectLst>
                  <a:innerShdw blurRad="63500" dist="50800" dir="13500000">
                    <a:srgbClr val="000000">
                      <a:alpha val="50000"/>
                    </a:srgbClr>
                  </a:innerShdw>
                </a:effectLst>
              </a:rPr>
              <a:t>2</a:t>
            </a:r>
          </a:p>
        </p:txBody>
      </p:sp>
    </p:spTree>
    <p:extLst>
      <p:ext uri="{BB962C8B-B14F-4D97-AF65-F5344CB8AC3E}">
        <p14:creationId xmlns:p14="http://schemas.microsoft.com/office/powerpoint/2010/main" val="1891387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F9086B6-0E35-4113-8D41-95F89078936F}"/>
              </a:ext>
            </a:extLst>
          </p:cNvPr>
          <p:cNvSpPr txBox="1"/>
          <p:nvPr/>
        </p:nvSpPr>
        <p:spPr>
          <a:xfrm>
            <a:off x="665178" y="3622909"/>
            <a:ext cx="10963922" cy="2246769"/>
          </a:xfrm>
          <a:prstGeom prst="rect">
            <a:avLst/>
          </a:prstGeom>
          <a:solidFill>
            <a:schemeClr val="bg1">
              <a:alpha val="75000"/>
            </a:schemeClr>
          </a:solidFill>
        </p:spPr>
        <p:txBody>
          <a:bodyPr wrap="square">
            <a:spAutoFit/>
          </a:bodyPr>
          <a:lstStyle/>
          <a:p>
            <a:pPr algn="ctr"/>
            <a:br>
              <a:rPr lang="de-AT" sz="2000" dirty="0"/>
            </a:br>
            <a:r>
              <a:rPr lang="de-AT" sz="2000" dirty="0"/>
              <a:t>»Wir können unser Herz nicht von unserer Umwelt trennen, die uns umgibt, und behaupten, daß alles sich zum Bessern verändert, wenn erst einmal eins von diesen beiden neu gestaltet ist. </a:t>
            </a:r>
          </a:p>
          <a:p>
            <a:pPr algn="ctr"/>
            <a:r>
              <a:rPr lang="de-AT" sz="2000" dirty="0"/>
              <a:t>Der Mensch ist organisch mit der Welt verbunden. </a:t>
            </a:r>
          </a:p>
          <a:p>
            <a:pPr algn="ctr"/>
            <a:r>
              <a:rPr lang="de-AT" sz="2000" dirty="0"/>
              <a:t>Sein inneres Leben gestaltet die Umwelt und wird zutiefst von ihr </a:t>
            </a:r>
            <a:r>
              <a:rPr lang="de-AT" sz="2000" dirty="0" err="1"/>
              <a:t>beeinflußt</a:t>
            </a:r>
            <a:r>
              <a:rPr lang="de-AT" sz="2000" dirty="0"/>
              <a:t>. </a:t>
            </a:r>
          </a:p>
          <a:p>
            <a:pPr algn="ctr"/>
            <a:r>
              <a:rPr lang="de-AT" sz="2000" dirty="0"/>
              <a:t>Eins wirkt auf das andere, und jede bleibende Veränderung im Leben des Menschen</a:t>
            </a:r>
          </a:p>
          <a:p>
            <a:pPr algn="ctr"/>
            <a:r>
              <a:rPr lang="de-AT" sz="2000" dirty="0"/>
              <a:t> ist das Ergebnis dieser Wechselwirkungen.«</a:t>
            </a:r>
          </a:p>
        </p:txBody>
      </p:sp>
      <p:sp>
        <p:nvSpPr>
          <p:cNvPr id="4" name="Rechteck 3">
            <a:extLst>
              <a:ext uri="{FF2B5EF4-FFF2-40B4-BE49-F238E27FC236}">
                <a16:creationId xmlns:a16="http://schemas.microsoft.com/office/drawing/2014/main" id="{E8B37F27-C978-4E52-9CD9-7267FCD2C98F}"/>
              </a:ext>
            </a:extLst>
          </p:cNvPr>
          <p:cNvSpPr/>
          <p:nvPr/>
        </p:nvSpPr>
        <p:spPr>
          <a:xfrm>
            <a:off x="11419313" y="5934670"/>
            <a:ext cx="535724" cy="923330"/>
          </a:xfrm>
          <a:prstGeom prst="rect">
            <a:avLst/>
          </a:prstGeom>
          <a:noFill/>
        </p:spPr>
        <p:txBody>
          <a:bodyPr wrap="none" lIns="91440" tIns="45720" rIns="91440" bIns="45720">
            <a:spAutoFit/>
          </a:bodyPr>
          <a:lstStyle/>
          <a:p>
            <a:pPr algn="ctr"/>
            <a:r>
              <a:rPr lang="de-DE"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p>
        </p:txBody>
      </p:sp>
    </p:spTree>
    <p:extLst>
      <p:ext uri="{BB962C8B-B14F-4D97-AF65-F5344CB8AC3E}">
        <p14:creationId xmlns:p14="http://schemas.microsoft.com/office/powerpoint/2010/main" val="2273707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773F40D-0611-4EF3-89F1-63DBA1B9755C}"/>
              </a:ext>
            </a:extLst>
          </p:cNvPr>
          <p:cNvSpPr txBox="1"/>
          <p:nvPr/>
        </p:nvSpPr>
        <p:spPr>
          <a:xfrm>
            <a:off x="0" y="3886201"/>
            <a:ext cx="12192000" cy="1477328"/>
          </a:xfrm>
          <a:prstGeom prst="rect">
            <a:avLst/>
          </a:prstGeom>
          <a:solidFill>
            <a:schemeClr val="bg1">
              <a:alpha val="76000"/>
            </a:schemeClr>
          </a:solidFill>
        </p:spPr>
        <p:txBody>
          <a:bodyPr wrap="square">
            <a:spAutoFit/>
          </a:bodyPr>
          <a:lstStyle/>
          <a:p>
            <a:pPr algn="ctr"/>
            <a:r>
              <a:rPr lang="de-AT" sz="2400" dirty="0">
                <a:effectLst/>
                <a:latin typeface="Times New Roman" panose="02020603050405020304" pitchFamily="18" charset="0"/>
              </a:rPr>
              <a:t>Obwohl die Welt der Natur der Entwicklung bedarf, muss der menschliche Zugang zu dieser Entwicklung von Mäßigung geprägt sein, von der Bindung an die Bewahrung des Erbes </a:t>
            </a:r>
          </a:p>
          <a:p>
            <a:pPr algn="ctr"/>
            <a:r>
              <a:rPr lang="de-AT" sz="2400" dirty="0">
                <a:effectLst/>
                <a:latin typeface="Times New Roman" panose="02020603050405020304" pitchFamily="18" charset="0"/>
              </a:rPr>
              <a:t>künftiger Generationen und von einem Bewusstsein für die Heiligkeit der Natur...</a:t>
            </a:r>
          </a:p>
          <a:p>
            <a:pPr algn="ctr"/>
            <a:r>
              <a:rPr lang="de-AT" dirty="0">
                <a:effectLst/>
                <a:latin typeface="Times New Roman" panose="02020603050405020304" pitchFamily="18" charset="0"/>
              </a:rPr>
              <a:t>Die Bewahrung der Erde und ihrer Hilfsquellen, S 14</a:t>
            </a:r>
            <a:endParaRPr lang="de-AT" dirty="0"/>
          </a:p>
        </p:txBody>
      </p:sp>
      <p:sp>
        <p:nvSpPr>
          <p:cNvPr id="5" name="Rechteck 4">
            <a:extLst>
              <a:ext uri="{FF2B5EF4-FFF2-40B4-BE49-F238E27FC236}">
                <a16:creationId xmlns:a16="http://schemas.microsoft.com/office/drawing/2014/main" id="{81ABEB25-B67A-434D-B401-3621CF71748B}"/>
              </a:ext>
            </a:extLst>
          </p:cNvPr>
          <p:cNvSpPr/>
          <p:nvPr/>
        </p:nvSpPr>
        <p:spPr>
          <a:xfrm>
            <a:off x="11397057" y="5548610"/>
            <a:ext cx="542136" cy="923330"/>
          </a:xfrm>
          <a:prstGeom prst="rect">
            <a:avLst/>
          </a:prstGeom>
          <a:noFill/>
        </p:spPr>
        <p:txBody>
          <a:bodyPr wrap="none" lIns="91440" tIns="45720" rIns="91440" bIns="45720">
            <a:spAutoFit/>
          </a:bodyPr>
          <a:lstStyle/>
          <a:p>
            <a:pPr algn="ctr"/>
            <a:r>
              <a:rPr lang="de-DE" sz="5400" b="1" cap="none" spc="50" dirty="0">
                <a:ln w="0"/>
                <a:solidFill>
                  <a:schemeClr val="bg2"/>
                </a:solidFill>
                <a:effectLst>
                  <a:innerShdw blurRad="63500" dist="50800" dir="13500000">
                    <a:srgbClr val="000000">
                      <a:alpha val="50000"/>
                    </a:srgbClr>
                  </a:innerShdw>
                </a:effectLst>
              </a:rPr>
              <a:t>4</a:t>
            </a:r>
          </a:p>
        </p:txBody>
      </p:sp>
    </p:spTree>
    <p:extLst>
      <p:ext uri="{BB962C8B-B14F-4D97-AF65-F5344CB8AC3E}">
        <p14:creationId xmlns:p14="http://schemas.microsoft.com/office/powerpoint/2010/main" val="4152065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5D63DE9-973C-4641-BBE9-8E5968148F5F}"/>
              </a:ext>
            </a:extLst>
          </p:cNvPr>
          <p:cNvSpPr txBox="1"/>
          <p:nvPr/>
        </p:nvSpPr>
        <p:spPr>
          <a:xfrm>
            <a:off x="482261" y="3302744"/>
            <a:ext cx="11338264" cy="2862322"/>
          </a:xfrm>
          <a:prstGeom prst="rect">
            <a:avLst/>
          </a:prstGeom>
          <a:solidFill>
            <a:schemeClr val="bg1">
              <a:lumMod val="95000"/>
              <a:alpha val="72000"/>
            </a:schemeClr>
          </a:solidFill>
        </p:spPr>
        <p:txBody>
          <a:bodyPr wrap="square">
            <a:spAutoFit/>
          </a:bodyPr>
          <a:lstStyle/>
          <a:p>
            <a:pPr algn="ctr"/>
            <a:r>
              <a:rPr lang="de-AT" sz="2000" dirty="0" err="1"/>
              <a:t>Bahá'u'lláh</a:t>
            </a:r>
            <a:r>
              <a:rPr lang="de-AT" sz="2000" dirty="0"/>
              <a:t> erklärt: »Besondere Beachtung </a:t>
            </a:r>
            <a:r>
              <a:rPr lang="de-AT" sz="2000" dirty="0" err="1"/>
              <a:t>muß</a:t>
            </a:r>
            <a:r>
              <a:rPr lang="de-AT" sz="2000" dirty="0"/>
              <a:t> der Landwirtschaft geschenkt werden.«  </a:t>
            </a:r>
          </a:p>
          <a:p>
            <a:pPr algn="ctr"/>
            <a:r>
              <a:rPr lang="de-AT" sz="2000" dirty="0"/>
              <a:t>Er bezeichnet sie als eine Tätigkeit, die »den Fortschritt der Menschheit und den Aufbau der Welt bewirkt«.</a:t>
            </a:r>
            <a:br>
              <a:rPr lang="de-AT" sz="2000" dirty="0"/>
            </a:br>
            <a:br>
              <a:rPr lang="de-AT" sz="2000" dirty="0"/>
            </a:br>
            <a:r>
              <a:rPr lang="de-AT" sz="2000" dirty="0" err="1"/>
              <a:t>Abdu'l-Bahá</a:t>
            </a:r>
            <a:r>
              <a:rPr lang="de-AT" sz="2000" dirty="0"/>
              <a:t> bestätigt:</a:t>
            </a:r>
            <a:br>
              <a:rPr lang="de-AT" sz="2000" dirty="0"/>
            </a:br>
            <a:r>
              <a:rPr lang="de-AT" sz="2000" dirty="0"/>
              <a:t>»Die Grundlage der Gemeinschaft ist die Landwirtschaft, der Ackerbau ...«</a:t>
            </a:r>
            <a:br>
              <a:rPr lang="de-AT" sz="2000" dirty="0"/>
            </a:br>
            <a:br>
              <a:rPr lang="de-AT" sz="2000" dirty="0"/>
            </a:br>
            <a:r>
              <a:rPr lang="de-AT" sz="2000" dirty="0"/>
              <a:t>Er beschreibt die Landwirtschaft als »eine edle Wissenschaft«, deren Ausübung »Gottesdienst« ist, und ermutigt Frauen wie Männer, sich mit »landwirtschaftlichen Wissenschaften« zu beschäftigen. </a:t>
            </a:r>
          </a:p>
          <a:p>
            <a:pPr algn="ctr"/>
            <a:r>
              <a:rPr lang="de-AT" sz="2000" dirty="0"/>
              <a:t>Wenn ein Mensch »auf diesem Gebiet bewandert wird, trägt er zum Wohl unzähliger Menschen bei«.</a:t>
            </a:r>
          </a:p>
        </p:txBody>
      </p:sp>
      <p:sp>
        <p:nvSpPr>
          <p:cNvPr id="4" name="Rechteck 3">
            <a:extLst>
              <a:ext uri="{FF2B5EF4-FFF2-40B4-BE49-F238E27FC236}">
                <a16:creationId xmlns:a16="http://schemas.microsoft.com/office/drawing/2014/main" id="{B9A758C8-36BF-43B4-9072-BF75FE290BA6}"/>
              </a:ext>
            </a:extLst>
          </p:cNvPr>
          <p:cNvSpPr/>
          <p:nvPr/>
        </p:nvSpPr>
        <p:spPr>
          <a:xfrm>
            <a:off x="11520882" y="6072485"/>
            <a:ext cx="542136" cy="923330"/>
          </a:xfrm>
          <a:prstGeom prst="rect">
            <a:avLst/>
          </a:prstGeom>
          <a:noFill/>
        </p:spPr>
        <p:txBody>
          <a:bodyPr wrap="none" lIns="91440" tIns="45720" rIns="91440" bIns="45720">
            <a:spAutoFit/>
          </a:bodyPr>
          <a:lstStyle/>
          <a:p>
            <a:pPr algn="ctr"/>
            <a:r>
              <a:rPr lang="de-DE" sz="5400" b="1" cap="none" spc="50" dirty="0">
                <a:ln w="0"/>
                <a:solidFill>
                  <a:schemeClr val="bg2"/>
                </a:solidFill>
                <a:effectLst>
                  <a:innerShdw blurRad="63500" dist="50800" dir="13500000">
                    <a:srgbClr val="000000">
                      <a:alpha val="50000"/>
                    </a:srgbClr>
                  </a:innerShdw>
                </a:effectLst>
              </a:rPr>
              <a:t>5</a:t>
            </a:r>
          </a:p>
        </p:txBody>
      </p:sp>
    </p:spTree>
    <p:extLst>
      <p:ext uri="{BB962C8B-B14F-4D97-AF65-F5344CB8AC3E}">
        <p14:creationId xmlns:p14="http://schemas.microsoft.com/office/powerpoint/2010/main" val="2729956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29768AE-1B6E-4C72-A933-08E6A2A95BD4}"/>
              </a:ext>
            </a:extLst>
          </p:cNvPr>
          <p:cNvSpPr txBox="1"/>
          <p:nvPr/>
        </p:nvSpPr>
        <p:spPr>
          <a:xfrm>
            <a:off x="0" y="1"/>
            <a:ext cx="12192000" cy="1446550"/>
          </a:xfrm>
          <a:prstGeom prst="rect">
            <a:avLst/>
          </a:prstGeom>
          <a:solidFill>
            <a:schemeClr val="bg1">
              <a:alpha val="77000"/>
            </a:schemeClr>
          </a:solidFill>
        </p:spPr>
        <p:txBody>
          <a:bodyPr wrap="square">
            <a:spAutoFit/>
          </a:bodyPr>
          <a:lstStyle/>
          <a:p>
            <a:pPr algn="ctr"/>
            <a:r>
              <a:rPr lang="de-AT" sz="2400" dirty="0"/>
              <a:t>Erzieht eure Kinder von den frühesten Tagen an, unendlich zart und liebevoll zu Tieren zu sein. </a:t>
            </a:r>
          </a:p>
          <a:p>
            <a:pPr algn="ctr"/>
            <a:r>
              <a:rPr lang="de-AT" sz="2400" dirty="0"/>
              <a:t>Ist ein Tier krank, laßt die Kinder es zu heilen versuchen; ist es hungrig, laßt sie es füttern; </a:t>
            </a:r>
          </a:p>
          <a:p>
            <a:pPr algn="ctr"/>
            <a:r>
              <a:rPr lang="de-AT" sz="2400" dirty="0"/>
              <a:t>ist es durstig, laßt sie es tränken; ist es schwach, laßt sie dafür sorgen, daß es ausruht.</a:t>
            </a:r>
          </a:p>
          <a:p>
            <a:pPr algn="ctr"/>
            <a:r>
              <a:rPr lang="de-AT" sz="1600" dirty="0"/>
              <a:t>Abdu´l-Baha</a:t>
            </a:r>
          </a:p>
        </p:txBody>
      </p:sp>
      <p:sp>
        <p:nvSpPr>
          <p:cNvPr id="4" name="Rechteck 3">
            <a:extLst>
              <a:ext uri="{FF2B5EF4-FFF2-40B4-BE49-F238E27FC236}">
                <a16:creationId xmlns:a16="http://schemas.microsoft.com/office/drawing/2014/main" id="{38083B12-6614-466C-A1A8-8D6187C49762}"/>
              </a:ext>
            </a:extLst>
          </p:cNvPr>
          <p:cNvSpPr/>
          <p:nvPr/>
        </p:nvSpPr>
        <p:spPr>
          <a:xfrm>
            <a:off x="11435157" y="6024860"/>
            <a:ext cx="542136" cy="923330"/>
          </a:xfrm>
          <a:prstGeom prst="rect">
            <a:avLst/>
          </a:prstGeom>
          <a:noFill/>
        </p:spPr>
        <p:txBody>
          <a:bodyPr wrap="none" lIns="91440" tIns="45720" rIns="91440" bIns="45720">
            <a:spAutoFit/>
          </a:bodyPr>
          <a:lstStyle/>
          <a:p>
            <a:pPr algn="ctr"/>
            <a:r>
              <a:rPr lang="de-DE" sz="5400" b="1" cap="none" spc="50" dirty="0">
                <a:ln w="0"/>
                <a:solidFill>
                  <a:schemeClr val="bg2"/>
                </a:solidFill>
                <a:effectLst>
                  <a:innerShdw blurRad="63500" dist="50800" dir="13500000">
                    <a:srgbClr val="000000">
                      <a:alpha val="50000"/>
                    </a:srgbClr>
                  </a:innerShdw>
                </a:effectLst>
              </a:rPr>
              <a:t>6</a:t>
            </a:r>
          </a:p>
        </p:txBody>
      </p:sp>
    </p:spTree>
    <p:extLst>
      <p:ext uri="{BB962C8B-B14F-4D97-AF65-F5344CB8AC3E}">
        <p14:creationId xmlns:p14="http://schemas.microsoft.com/office/powerpoint/2010/main" val="2297583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BA55682-6D68-4898-B1A8-51E690F36361}"/>
              </a:ext>
            </a:extLst>
          </p:cNvPr>
          <p:cNvSpPr txBox="1"/>
          <p:nvPr/>
        </p:nvSpPr>
        <p:spPr>
          <a:xfrm>
            <a:off x="0" y="4272677"/>
            <a:ext cx="12192000" cy="2585323"/>
          </a:xfrm>
          <a:prstGeom prst="rect">
            <a:avLst/>
          </a:prstGeom>
          <a:solidFill>
            <a:schemeClr val="bg1">
              <a:alpha val="81000"/>
            </a:schemeClr>
          </a:solidFill>
        </p:spPr>
        <p:txBody>
          <a:bodyPr wrap="square">
            <a:spAutoFit/>
          </a:bodyPr>
          <a:lstStyle/>
          <a:p>
            <a:pPr algn="ctr"/>
            <a:r>
              <a:rPr lang="de-AT" sz="2400" dirty="0"/>
              <a:t>»Kurz, nicht nur ihren Mitmenschen müssen die Geliebten Gottes voll Erbarmen und Mitleid begegnen; sie müssen vielmehr jedem Lebewesen höchste Güte bezeigen, hegen doch in allen körperlichen Vorgängen, wo immer der Tiergeist betroffen ist, Mensch und Tier dieselben Gefühle. Der Mensch hat diese Wahrheit allerdings nicht begriffen. Er wähnt, daß sich körperliche Empfindungen auf menschliche Wesen beschränken. Deshalb ist er zu den Tieren ungerecht und grausam.« </a:t>
            </a:r>
            <a:br>
              <a:rPr lang="de-AT" dirty="0"/>
            </a:br>
            <a:r>
              <a:rPr lang="de-AT" dirty="0"/>
              <a:t>Abdu´l-Baha</a:t>
            </a:r>
          </a:p>
        </p:txBody>
      </p:sp>
      <p:sp>
        <p:nvSpPr>
          <p:cNvPr id="4" name="Rechteck 3">
            <a:extLst>
              <a:ext uri="{FF2B5EF4-FFF2-40B4-BE49-F238E27FC236}">
                <a16:creationId xmlns:a16="http://schemas.microsoft.com/office/drawing/2014/main" id="{B26BAE7A-79C4-46FC-8C3B-F27F7626874E}"/>
              </a:ext>
            </a:extLst>
          </p:cNvPr>
          <p:cNvSpPr/>
          <p:nvPr/>
        </p:nvSpPr>
        <p:spPr>
          <a:xfrm>
            <a:off x="11581238" y="6053435"/>
            <a:ext cx="535723" cy="923330"/>
          </a:xfrm>
          <a:prstGeom prst="rect">
            <a:avLst/>
          </a:prstGeom>
          <a:noFill/>
        </p:spPr>
        <p:txBody>
          <a:bodyPr wrap="none" lIns="91440" tIns="45720" rIns="91440" bIns="45720">
            <a:spAutoFit/>
          </a:bodyPr>
          <a:lstStyle/>
          <a:p>
            <a:pPr algn="ctr"/>
            <a:r>
              <a:rPr lang="de-DE" sz="5400" b="0" cap="none" spc="0" dirty="0">
                <a:ln w="0"/>
                <a:solidFill>
                  <a:schemeClr val="tx1"/>
                </a:solidFill>
                <a:effectLst>
                  <a:outerShdw blurRad="38100" dist="19050" dir="2700000" algn="tl" rotWithShape="0">
                    <a:schemeClr val="dk1">
                      <a:alpha val="40000"/>
                    </a:schemeClr>
                  </a:outerShdw>
                </a:effectLst>
              </a:rPr>
              <a:t>7</a:t>
            </a:r>
          </a:p>
        </p:txBody>
      </p:sp>
    </p:spTree>
    <p:extLst>
      <p:ext uri="{BB962C8B-B14F-4D97-AF65-F5344CB8AC3E}">
        <p14:creationId xmlns:p14="http://schemas.microsoft.com/office/powerpoint/2010/main" val="2685629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34499A6-B6B7-4DCC-923D-24DDEFB94E6F}"/>
              </a:ext>
            </a:extLst>
          </p:cNvPr>
          <p:cNvSpPr txBox="1"/>
          <p:nvPr/>
        </p:nvSpPr>
        <p:spPr>
          <a:xfrm>
            <a:off x="361949" y="1281410"/>
            <a:ext cx="11401425" cy="1661993"/>
          </a:xfrm>
          <a:prstGeom prst="rect">
            <a:avLst/>
          </a:prstGeom>
          <a:solidFill>
            <a:schemeClr val="bg1">
              <a:alpha val="78000"/>
            </a:schemeClr>
          </a:solidFill>
        </p:spPr>
        <p:txBody>
          <a:bodyPr wrap="square">
            <a:spAutoFit/>
          </a:bodyPr>
          <a:lstStyle/>
          <a:p>
            <a:pPr algn="ctr"/>
            <a:r>
              <a:rPr lang="de-AT" sz="2800" i="1" dirty="0"/>
              <a:t>»Nehmt von der Welt nur, wessen ihr bedürft, und verzichtet auf alles andere. Urteilt gerecht, und seid nicht wie jene, </a:t>
            </a:r>
          </a:p>
          <a:p>
            <a:pPr algn="ctr"/>
            <a:r>
              <a:rPr lang="de-AT" sz="2800" i="1" dirty="0"/>
              <a:t>die vom Pfad der Gerechtigkeit abgeirrt sind.«</a:t>
            </a:r>
          </a:p>
          <a:p>
            <a:pPr algn="ctr"/>
            <a:r>
              <a:rPr lang="de-AT" i="1" dirty="0" err="1"/>
              <a:t>Baha‘u‘llah</a:t>
            </a:r>
            <a:endParaRPr lang="de-AT" dirty="0"/>
          </a:p>
        </p:txBody>
      </p:sp>
      <p:sp>
        <p:nvSpPr>
          <p:cNvPr id="5" name="Rechteck 4">
            <a:extLst>
              <a:ext uri="{FF2B5EF4-FFF2-40B4-BE49-F238E27FC236}">
                <a16:creationId xmlns:a16="http://schemas.microsoft.com/office/drawing/2014/main" id="{76F3A072-EFF2-468E-9A77-FA606BCC90EA}"/>
              </a:ext>
            </a:extLst>
          </p:cNvPr>
          <p:cNvSpPr/>
          <p:nvPr/>
        </p:nvSpPr>
        <p:spPr>
          <a:xfrm>
            <a:off x="11435157" y="5758160"/>
            <a:ext cx="542136" cy="923330"/>
          </a:xfrm>
          <a:prstGeom prst="rect">
            <a:avLst/>
          </a:prstGeom>
          <a:noFill/>
        </p:spPr>
        <p:txBody>
          <a:bodyPr wrap="none" lIns="91440" tIns="45720" rIns="91440" bIns="45720">
            <a:spAutoFit/>
          </a:bodyPr>
          <a:lstStyle/>
          <a:p>
            <a:pPr algn="ctr"/>
            <a:r>
              <a:rPr lang="de-DE" sz="5400" b="1" cap="none" spc="50" dirty="0">
                <a:ln w="0"/>
                <a:solidFill>
                  <a:schemeClr val="bg2"/>
                </a:solidFill>
                <a:effectLst>
                  <a:innerShdw blurRad="63500" dist="50800" dir="13500000">
                    <a:srgbClr val="000000">
                      <a:alpha val="50000"/>
                    </a:srgbClr>
                  </a:innerShdw>
                </a:effectLst>
              </a:rPr>
              <a:t>8</a:t>
            </a:r>
          </a:p>
        </p:txBody>
      </p:sp>
    </p:spTree>
    <p:extLst>
      <p:ext uri="{BB962C8B-B14F-4D97-AF65-F5344CB8AC3E}">
        <p14:creationId xmlns:p14="http://schemas.microsoft.com/office/powerpoint/2010/main" val="109284973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977</Words>
  <Application>Microsoft Office PowerPoint</Application>
  <PresentationFormat>Breitbild</PresentationFormat>
  <Paragraphs>48</Paragraphs>
  <Slides>17</Slides>
  <Notes>0</Notes>
  <HiddenSlides>0</HiddenSlides>
  <MMClips>3</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17</vt:i4>
      </vt:variant>
    </vt:vector>
  </HeadingPairs>
  <TitlesOfParts>
    <vt:vector size="23" baseType="lpstr">
      <vt:lpstr>Arial</vt:lpstr>
      <vt:lpstr>Calibri</vt:lpstr>
      <vt:lpstr>Calibri Light</vt:lpstr>
      <vt:lpstr>Tahoma</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Shirin</dc:creator>
  <cp:lastModifiedBy>Shirin</cp:lastModifiedBy>
  <cp:revision>27</cp:revision>
  <dcterms:created xsi:type="dcterms:W3CDTF">2020-12-17T07:25:26Z</dcterms:created>
  <dcterms:modified xsi:type="dcterms:W3CDTF">2020-12-17T19:25:29Z</dcterms:modified>
</cp:coreProperties>
</file>