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8"/>
  </p:notesMasterIdLst>
  <p:sldIdLst>
    <p:sldId id="288" r:id="rId4"/>
    <p:sldId id="257" r:id="rId5"/>
    <p:sldId id="261" r:id="rId6"/>
    <p:sldId id="270" r:id="rId7"/>
    <p:sldId id="289" r:id="rId8"/>
    <p:sldId id="258" r:id="rId9"/>
    <p:sldId id="278" r:id="rId10"/>
    <p:sldId id="280" r:id="rId11"/>
    <p:sldId id="292" r:id="rId12"/>
    <p:sldId id="281" r:id="rId13"/>
    <p:sldId id="284" r:id="rId14"/>
    <p:sldId id="291" r:id="rId15"/>
    <p:sldId id="279" r:id="rId16"/>
    <p:sldId id="256"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7" d="100"/>
          <a:sy n="77" d="100"/>
        </p:scale>
        <p:origin x="72"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B5C7A-2DD8-4AB6-AB44-EA7429F4384B}" type="datetimeFigureOut">
              <a:rPr lang="de-AT" smtClean="0"/>
              <a:t>15.12.2020</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E9373-2525-4175-AB05-5C6BB130A9B4}" type="slidenum">
              <a:rPr lang="de-AT" smtClean="0"/>
              <a:t>‹Nr.›</a:t>
            </a:fld>
            <a:endParaRPr lang="de-AT"/>
          </a:p>
        </p:txBody>
      </p:sp>
    </p:spTree>
    <p:extLst>
      <p:ext uri="{BB962C8B-B14F-4D97-AF65-F5344CB8AC3E}">
        <p14:creationId xmlns:p14="http://schemas.microsoft.com/office/powerpoint/2010/main" val="77944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3ADEA6-7860-43EE-A838-CFEE669FA3D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93C746DE-E5E5-4C10-BBC7-0966FEFBE9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F23F5C7F-B806-48DD-AFEE-26789983DDB0}"/>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5" name="Fußzeilenplatzhalter 4">
            <a:extLst>
              <a:ext uri="{FF2B5EF4-FFF2-40B4-BE49-F238E27FC236}">
                <a16:creationId xmlns:a16="http://schemas.microsoft.com/office/drawing/2014/main" id="{0F97CDD7-E335-479F-B652-1F439C9103E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28D0172-9AE8-438A-AA1D-D5452BA83F35}"/>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71729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61E6BA-78D9-4727-913D-4B7AC661A716}"/>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9106933-7D9A-4E4C-997A-4D0958D1824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8AE2A94-F182-4025-9569-2B86038E9F81}"/>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5" name="Fußzeilenplatzhalter 4">
            <a:extLst>
              <a:ext uri="{FF2B5EF4-FFF2-40B4-BE49-F238E27FC236}">
                <a16:creationId xmlns:a16="http://schemas.microsoft.com/office/drawing/2014/main" id="{83A93673-0C23-4DD1-8253-23FEA3366DD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DC7B026-C144-47EB-BA6D-E7ACAE58299A}"/>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109190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E858FED-973D-4BE0-AC35-E8D4329AD970}"/>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EA1A85E7-762A-48D2-BF27-3E7360BE37D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9DF46A0-E19B-4AC1-8121-8DBC7E8FAFB6}"/>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5" name="Fußzeilenplatzhalter 4">
            <a:extLst>
              <a:ext uri="{FF2B5EF4-FFF2-40B4-BE49-F238E27FC236}">
                <a16:creationId xmlns:a16="http://schemas.microsoft.com/office/drawing/2014/main" id="{377EE065-2661-4D8B-9864-7DE8C9F12602}"/>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F51F4FE-44BE-4897-AE7F-7B0F5492402B}"/>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841013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C79CB6-4E1E-44E1-A89D-2EA31EC1BD8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486FD218-39DC-4EDF-87FD-977A30066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E717CD99-A29B-45BE-8060-4DE52DE75ACF}"/>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5" name="Fußzeilenplatzhalter 4">
            <a:extLst>
              <a:ext uri="{FF2B5EF4-FFF2-40B4-BE49-F238E27FC236}">
                <a16:creationId xmlns:a16="http://schemas.microsoft.com/office/drawing/2014/main" id="{4A8CA505-819D-4FE2-85E0-82C796112FA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AEC14B2-88FC-4E59-86D9-85044B9B9CE4}"/>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2657051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94202-2960-43BF-95D8-778D7F71D32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DADBFFA7-0D43-4B37-9A94-A31FE704F16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0789736-E870-4D9A-AB6A-F8AD6887D552}"/>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5" name="Fußzeilenplatzhalter 4">
            <a:extLst>
              <a:ext uri="{FF2B5EF4-FFF2-40B4-BE49-F238E27FC236}">
                <a16:creationId xmlns:a16="http://schemas.microsoft.com/office/drawing/2014/main" id="{79F48955-FC16-4611-9CB1-1F3FAC57642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A44A7C5-EBA3-4C91-A826-299B30479DE8}"/>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1859941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F7D2CC-4AC1-4B84-8696-D4980EE91B6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B103E17F-DD56-45B9-8543-32FEE9905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F3E3102-CA77-4C7A-85D3-FEB2DDD02573}"/>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5" name="Fußzeilenplatzhalter 4">
            <a:extLst>
              <a:ext uri="{FF2B5EF4-FFF2-40B4-BE49-F238E27FC236}">
                <a16:creationId xmlns:a16="http://schemas.microsoft.com/office/drawing/2014/main" id="{09C976EA-3462-4CA8-97EE-917952C2477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90EDEF0-E13B-4535-94C2-B67753DABA5C}"/>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2819522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CF1FEB-5627-4600-A116-7017BE02A612}"/>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F6C2FA6-6FF8-40E5-A111-E94EE770307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E0FC69A7-DE9F-4501-ACCD-C1F59D93C6A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145473D4-7305-4C9E-83C8-D64BA1407C5E}"/>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6" name="Fußzeilenplatzhalter 5">
            <a:extLst>
              <a:ext uri="{FF2B5EF4-FFF2-40B4-BE49-F238E27FC236}">
                <a16:creationId xmlns:a16="http://schemas.microsoft.com/office/drawing/2014/main" id="{EED1AD0B-18E4-41C1-9411-C2368494A890}"/>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D4F82AF-6C2C-458A-AE97-42F74F9D15B6}"/>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360192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0838AE-E3C2-4E14-BC6C-9ECA96342F61}"/>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CD6226F2-8E12-4858-A13E-098C4AD65A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5B78FF1-BD3B-45B9-AB81-E2F1F15DB75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847E049F-AA7A-43DA-ABD9-A1D9C626E6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9C65B76-5B45-426B-8CF9-40E4512BE4B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277D7A76-FA88-46A4-9887-B20DA2BDF4C4}"/>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8" name="Fußzeilenplatzhalter 7">
            <a:extLst>
              <a:ext uri="{FF2B5EF4-FFF2-40B4-BE49-F238E27FC236}">
                <a16:creationId xmlns:a16="http://schemas.microsoft.com/office/drawing/2014/main" id="{990BCD06-FF61-4AB3-9CB8-D66F632EE718}"/>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B2F1FED1-8032-465E-A036-7CB2659ADE98}"/>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2242002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84F6B-B0B8-4D01-80C4-EFE7DC19331D}"/>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319454E2-BC76-48E1-B08F-4B0C018EE0CA}"/>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4" name="Fußzeilenplatzhalter 3">
            <a:extLst>
              <a:ext uri="{FF2B5EF4-FFF2-40B4-BE49-F238E27FC236}">
                <a16:creationId xmlns:a16="http://schemas.microsoft.com/office/drawing/2014/main" id="{CD59DFDE-D44A-4016-A0DA-783171DCB82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C930B519-8C4E-4A34-B140-F1EC84220543}"/>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2714186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B70719E-20B8-4F74-AFBA-69AF101943FC}"/>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3" name="Fußzeilenplatzhalter 2">
            <a:extLst>
              <a:ext uri="{FF2B5EF4-FFF2-40B4-BE49-F238E27FC236}">
                <a16:creationId xmlns:a16="http://schemas.microsoft.com/office/drawing/2014/main" id="{253B9942-2080-4FC0-ABCD-C2585CF4C5C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83554444-AF96-4491-AE9F-7CB59FFC1A0B}"/>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3845579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B8EF35-AA1C-4451-A742-76C35F7F122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B8C1A675-ACF2-40C3-BB12-997098C7B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7D4BD27A-15A6-4E68-9A34-065978B9D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77D8125-C916-4B6D-8616-499885446674}"/>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6" name="Fußzeilenplatzhalter 5">
            <a:extLst>
              <a:ext uri="{FF2B5EF4-FFF2-40B4-BE49-F238E27FC236}">
                <a16:creationId xmlns:a16="http://schemas.microsoft.com/office/drawing/2014/main" id="{FABA2299-F4BC-4D93-AECD-D2EE0E313FB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E2C812F-1F4C-4CB8-99BC-D00AD048696C}"/>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363635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5632BE-C1ED-4450-B5B3-51C4947C98B4}"/>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912B783C-26D1-4BB0-B739-EDA533D0D8D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601E56F-7FD4-4C37-BEA4-6763F53903D1}"/>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5" name="Fußzeilenplatzhalter 4">
            <a:extLst>
              <a:ext uri="{FF2B5EF4-FFF2-40B4-BE49-F238E27FC236}">
                <a16:creationId xmlns:a16="http://schemas.microsoft.com/office/drawing/2014/main" id="{F5668605-794B-4FFA-AA53-7FE90A34900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E474593-4F80-4AA6-803A-B9115E959238}"/>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1529027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E06DB-663B-412E-A82D-6B890DC736F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50FF99EF-3D54-4D98-BA7C-2EB0FE87E9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29E44BBE-8739-4E60-A06E-29186414B9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E436509-7C36-488D-90DA-7B867E24F0D9}"/>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6" name="Fußzeilenplatzhalter 5">
            <a:extLst>
              <a:ext uri="{FF2B5EF4-FFF2-40B4-BE49-F238E27FC236}">
                <a16:creationId xmlns:a16="http://schemas.microsoft.com/office/drawing/2014/main" id="{537B2F1A-0540-42F3-9D9B-292E7022B3B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C76EB53-F508-4846-A8E5-B64CA042D74C}"/>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2766127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050945-2B2F-4CEE-8139-BEC6CBC98CAA}"/>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FC0AF755-0382-49F4-B140-423E9F90146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93E24DF-185A-440F-88A2-E4E703E53DC0}"/>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5" name="Fußzeilenplatzhalter 4">
            <a:extLst>
              <a:ext uri="{FF2B5EF4-FFF2-40B4-BE49-F238E27FC236}">
                <a16:creationId xmlns:a16="http://schemas.microsoft.com/office/drawing/2014/main" id="{A3682889-E752-47C2-86DE-E9FCD510E4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E45E1FA-0C54-4233-85F9-597085336244}"/>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996960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CF0C739-4F65-4DFA-BD8C-7E87853ECB0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FF1C1ED-AFBB-4BCC-82C2-E0D181EC8DE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45392A1-3286-47DE-8AD8-B3DC00E3EA41}"/>
              </a:ext>
            </a:extLst>
          </p:cNvPr>
          <p:cNvSpPr>
            <a:spLocks noGrp="1"/>
          </p:cNvSpPr>
          <p:nvPr>
            <p:ph type="dt" sz="half" idx="10"/>
          </p:nvPr>
        </p:nvSpPr>
        <p:spPr/>
        <p:txBody>
          <a:bodyPr/>
          <a:lstStyle/>
          <a:p>
            <a:fld id="{0F2D0A02-23E4-46B2-A8AA-E4826F1CF6C1}" type="datetimeFigureOut">
              <a:rPr lang="de-AT" smtClean="0"/>
              <a:t>14.12.2020</a:t>
            </a:fld>
            <a:endParaRPr lang="de-AT"/>
          </a:p>
        </p:txBody>
      </p:sp>
      <p:sp>
        <p:nvSpPr>
          <p:cNvPr id="5" name="Fußzeilenplatzhalter 4">
            <a:extLst>
              <a:ext uri="{FF2B5EF4-FFF2-40B4-BE49-F238E27FC236}">
                <a16:creationId xmlns:a16="http://schemas.microsoft.com/office/drawing/2014/main" id="{80DAD29F-A49C-416D-9C8D-F99042F3D46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03C5B38-2709-44A7-A1C3-622618200FB3}"/>
              </a:ext>
            </a:extLst>
          </p:cNvPr>
          <p:cNvSpPr>
            <a:spLocks noGrp="1"/>
          </p:cNvSpPr>
          <p:nvPr>
            <p:ph type="sldNum" sz="quarter" idx="12"/>
          </p:nvPr>
        </p:nvSpPr>
        <p:spPr/>
        <p:txBody>
          <a:bodyPr/>
          <a:lstStyle/>
          <a:p>
            <a:fld id="{F2C0F5F1-0721-441B-B0DA-4D38DE0DE2D1}" type="slidenum">
              <a:rPr lang="de-AT" smtClean="0"/>
              <a:t>‹Nr.›</a:t>
            </a:fld>
            <a:endParaRPr lang="de-AT"/>
          </a:p>
        </p:txBody>
      </p:sp>
    </p:spTree>
    <p:extLst>
      <p:ext uri="{BB962C8B-B14F-4D97-AF65-F5344CB8AC3E}">
        <p14:creationId xmlns:p14="http://schemas.microsoft.com/office/powerpoint/2010/main" val="7134808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01D4F5-0CEE-4381-B8FF-CF53B4E63AC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2E6D5DC-2AE8-4D3B-BB88-25488A88C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CD1CE9E-BEDA-4311-8E0D-3B76D39E6A69}"/>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5" name="Fußzeilenplatzhalter 4">
            <a:extLst>
              <a:ext uri="{FF2B5EF4-FFF2-40B4-BE49-F238E27FC236}">
                <a16:creationId xmlns:a16="http://schemas.microsoft.com/office/drawing/2014/main" id="{FC7CAE13-72D4-4802-9523-51B72C6F5B7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6DD125B4-E0E4-4F2D-9D98-A71A999C3925}"/>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1509344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68E0E3-09C0-4380-967E-D4F146007857}"/>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BFAF6B74-76EB-4170-8115-294E6B15D8E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9A75CFA-93B7-4AC1-A9C4-ECEACBAB5541}"/>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5" name="Fußzeilenplatzhalter 4">
            <a:extLst>
              <a:ext uri="{FF2B5EF4-FFF2-40B4-BE49-F238E27FC236}">
                <a16:creationId xmlns:a16="http://schemas.microsoft.com/office/drawing/2014/main" id="{E6EC312F-87AB-485A-992E-AB05A9403A6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68F5BDF-C393-4396-A294-0E8435923FC1}"/>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3123307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68B755-512B-4EBD-A6A4-6BBBC9F2BA6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4B91EDD1-BA70-4A47-84F7-5C5F10B4C1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A936AB9-A1FD-418D-9EE1-FC6D2D888151}"/>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5" name="Fußzeilenplatzhalter 4">
            <a:extLst>
              <a:ext uri="{FF2B5EF4-FFF2-40B4-BE49-F238E27FC236}">
                <a16:creationId xmlns:a16="http://schemas.microsoft.com/office/drawing/2014/main" id="{8C2D33D4-660C-4AF7-85F5-659A65DF224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B7BF391-6236-41D1-9FD8-AA2979A346AF}"/>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23154225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4EA71-0DA8-4871-8A61-4FDECBD88B37}"/>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0F2A061D-9072-49D1-B2F7-B762469FEF9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300F31D1-85D9-4B54-AA44-8AB06B2542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DDEA30B0-F5CC-4FFE-8EDA-5A1B30D5D31D}"/>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6" name="Fußzeilenplatzhalter 5">
            <a:extLst>
              <a:ext uri="{FF2B5EF4-FFF2-40B4-BE49-F238E27FC236}">
                <a16:creationId xmlns:a16="http://schemas.microsoft.com/office/drawing/2014/main" id="{9E6D4E7C-0013-43DE-A430-0B5252E2AE5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5B69406-7211-45F3-8991-A619CE33ADC2}"/>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3718584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080F6-2999-44C3-9D53-C29A3840E73F}"/>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F03A193C-54BA-4E3C-A168-5081BFF80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1BEDAA8-46FD-495F-9A04-E7500A42135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AA56FE07-93A7-4B68-8095-C6DD388941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D722056-C886-4BF8-90CA-6BA89D84D08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1525BAF1-DC52-4B3D-AC3C-00E037C717BC}"/>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8" name="Fußzeilenplatzhalter 7">
            <a:extLst>
              <a:ext uri="{FF2B5EF4-FFF2-40B4-BE49-F238E27FC236}">
                <a16:creationId xmlns:a16="http://schemas.microsoft.com/office/drawing/2014/main" id="{F315F741-F726-492E-A5F2-CE48F8E8C18E}"/>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190D9C83-732A-4D7B-B9E5-B10A41245A8E}"/>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8415901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C70A99-90E8-4973-A8D0-C40C6D0DF817}"/>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776DB3E8-38B8-4C39-8777-F5860C74C903}"/>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4" name="Fußzeilenplatzhalter 3">
            <a:extLst>
              <a:ext uri="{FF2B5EF4-FFF2-40B4-BE49-F238E27FC236}">
                <a16:creationId xmlns:a16="http://schemas.microsoft.com/office/drawing/2014/main" id="{3403E128-45BC-4541-99AB-0FAC438A2EA1}"/>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40FB3078-C869-4336-8DF7-ACA0BE0818DC}"/>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1825301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F17EE8F-571E-417F-8DAF-92C7EFDDC488}"/>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3" name="Fußzeilenplatzhalter 2">
            <a:extLst>
              <a:ext uri="{FF2B5EF4-FFF2-40B4-BE49-F238E27FC236}">
                <a16:creationId xmlns:a16="http://schemas.microsoft.com/office/drawing/2014/main" id="{BD836766-7E87-454A-93E2-CD1D44560304}"/>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B2019FB7-A3EA-4D75-BBF7-5F357B681F04}"/>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216400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1318E-4E47-4548-943A-5EC97BE822B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E0FFDDA-E96E-4039-B44D-C6A8FD2AD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FF8188-0FF3-431B-8E91-7A1FCF0A2E9A}"/>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5" name="Fußzeilenplatzhalter 4">
            <a:extLst>
              <a:ext uri="{FF2B5EF4-FFF2-40B4-BE49-F238E27FC236}">
                <a16:creationId xmlns:a16="http://schemas.microsoft.com/office/drawing/2014/main" id="{DDB444E1-139B-4987-B00B-77C7F1DE047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45E3899-F070-44AD-85B2-83A12E2396DD}"/>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37729671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561C70-9FC9-41B2-9C05-D25CE459CCB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7F77258A-B767-436D-A2D0-60BF97BC0D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AD216485-7ED5-4A8C-8EA6-7A373929D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092A051-1C1F-4355-8E35-342ED0552D44}"/>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6" name="Fußzeilenplatzhalter 5">
            <a:extLst>
              <a:ext uri="{FF2B5EF4-FFF2-40B4-BE49-F238E27FC236}">
                <a16:creationId xmlns:a16="http://schemas.microsoft.com/office/drawing/2014/main" id="{8639388A-D256-48AF-A33C-81535242DE4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E3D3508-3629-42E6-B904-B5AB7F4CE74C}"/>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42865819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3191F9-E02D-4267-8421-D410BA08DB9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E10CF376-4405-4329-A665-3CEAADF1B3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8C742DEE-AE78-40D6-ADD6-AAB66C617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4A59C6C-031E-4A3C-85EA-2EC4237017B1}"/>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6" name="Fußzeilenplatzhalter 5">
            <a:extLst>
              <a:ext uri="{FF2B5EF4-FFF2-40B4-BE49-F238E27FC236}">
                <a16:creationId xmlns:a16="http://schemas.microsoft.com/office/drawing/2014/main" id="{711AA760-FBCE-4288-94A9-407B536BE2A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C103D17-0FA2-41F3-88C1-DCF04E0C3D1D}"/>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10847445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FD3F87-4A3D-49C0-B9B3-E0C8E1AC3709}"/>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259D2D7A-5F5E-445E-B4A0-99AA26A155A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F05BBC8-B6A0-4C0F-8284-7FFA34025212}"/>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5" name="Fußzeilenplatzhalter 4">
            <a:extLst>
              <a:ext uri="{FF2B5EF4-FFF2-40B4-BE49-F238E27FC236}">
                <a16:creationId xmlns:a16="http://schemas.microsoft.com/office/drawing/2014/main" id="{389E4319-92FA-458B-B026-60AD4F7B3F7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738A1F7-3218-45DD-ACB4-FEBCF32037A2}"/>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42238537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CA88509-E694-4639-A228-506DE3A22D3E}"/>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611B35AD-7846-4665-A61C-E865B78C7DD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5ED35D5-B320-4CAE-A2C1-422C53B6A6A7}"/>
              </a:ext>
            </a:extLst>
          </p:cNvPr>
          <p:cNvSpPr>
            <a:spLocks noGrp="1"/>
          </p:cNvSpPr>
          <p:nvPr>
            <p:ph type="dt" sz="half" idx="10"/>
          </p:nvPr>
        </p:nvSpPr>
        <p:spPr/>
        <p:txBody>
          <a:bodyPr/>
          <a:lstStyle/>
          <a:p>
            <a:fld id="{A31354A6-8C04-412A-A509-FB8F2958D87C}" type="datetimeFigureOut">
              <a:rPr lang="de-AT" smtClean="0"/>
              <a:t>14.12.2020</a:t>
            </a:fld>
            <a:endParaRPr lang="de-AT"/>
          </a:p>
        </p:txBody>
      </p:sp>
      <p:sp>
        <p:nvSpPr>
          <p:cNvPr id="5" name="Fußzeilenplatzhalter 4">
            <a:extLst>
              <a:ext uri="{FF2B5EF4-FFF2-40B4-BE49-F238E27FC236}">
                <a16:creationId xmlns:a16="http://schemas.microsoft.com/office/drawing/2014/main" id="{82854783-E941-4542-98D7-F349A30667B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C952B78-6888-4647-99C0-5F65364D7998}"/>
              </a:ext>
            </a:extLst>
          </p:cNvPr>
          <p:cNvSpPr>
            <a:spLocks noGrp="1"/>
          </p:cNvSpPr>
          <p:nvPr>
            <p:ph type="sldNum" sz="quarter" idx="12"/>
          </p:nvPr>
        </p:nvSpPr>
        <p:spPr/>
        <p:txBody>
          <a:bodyPr/>
          <a:lstStyle/>
          <a:p>
            <a:fld id="{145BECA0-070F-4E8D-8FDC-07C98830AD8B}" type="slidenum">
              <a:rPr lang="de-AT" smtClean="0"/>
              <a:t>‹Nr.›</a:t>
            </a:fld>
            <a:endParaRPr lang="de-AT"/>
          </a:p>
        </p:txBody>
      </p:sp>
    </p:spTree>
    <p:extLst>
      <p:ext uri="{BB962C8B-B14F-4D97-AF65-F5344CB8AC3E}">
        <p14:creationId xmlns:p14="http://schemas.microsoft.com/office/powerpoint/2010/main" val="129932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38A88B-14D3-4842-B7F0-6D5687B1B4D3}"/>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5906C8ED-0048-4E47-ACC1-7D36C27D57B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B2EB81D1-D6D1-4F1B-A7CA-24D6E1AEE17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40D42D94-1997-4574-9D31-C20C36908F95}"/>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6" name="Fußzeilenplatzhalter 5">
            <a:extLst>
              <a:ext uri="{FF2B5EF4-FFF2-40B4-BE49-F238E27FC236}">
                <a16:creationId xmlns:a16="http://schemas.microsoft.com/office/drawing/2014/main" id="{625CC947-6D6C-4C0C-908E-3C4AF23CB7D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A91F78F-B3A5-413E-86DC-97A91B1FA7E4}"/>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365731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A79D7E-1AFD-497C-95EC-478852714E88}"/>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7F5A8DAB-6432-458F-AC1E-E08CB959D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F00D766-E4A5-4969-B858-C61F7F518EF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E3A58579-4C18-4580-8F12-E64441154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B884D6-83A5-4A41-A471-9B0AF524182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2ECB1E29-F78E-49F3-B3D4-C1404B88E209}"/>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8" name="Fußzeilenplatzhalter 7">
            <a:extLst>
              <a:ext uri="{FF2B5EF4-FFF2-40B4-BE49-F238E27FC236}">
                <a16:creationId xmlns:a16="http://schemas.microsoft.com/office/drawing/2014/main" id="{24BE4D18-B0C4-4EE7-ADB5-557B11680B91}"/>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0FD90A2D-BC00-4922-BC69-26FFA9B3A889}"/>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314145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63E62-31EC-47B8-B726-7FE45A079E7C}"/>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974B6F31-1B40-453F-8875-D070BBA906F0}"/>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4" name="Fußzeilenplatzhalter 3">
            <a:extLst>
              <a:ext uri="{FF2B5EF4-FFF2-40B4-BE49-F238E27FC236}">
                <a16:creationId xmlns:a16="http://schemas.microsoft.com/office/drawing/2014/main" id="{F30DA48F-25E5-448E-99D1-D0496B18E901}"/>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35DE92F0-1BB7-4E33-ADB1-9CDAE71A0AF0}"/>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221330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C6D0749-B1AB-428D-9E76-3FBDC5813B7C}"/>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3" name="Fußzeilenplatzhalter 2">
            <a:extLst>
              <a:ext uri="{FF2B5EF4-FFF2-40B4-BE49-F238E27FC236}">
                <a16:creationId xmlns:a16="http://schemas.microsoft.com/office/drawing/2014/main" id="{C2549AC5-E648-4050-AEAB-57912B2931F5}"/>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1255B187-E7BB-4345-BF8D-74325557BB00}"/>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297706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36D2DE-064B-4012-BCC9-4FAC91E3209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F554FCBD-9A04-48D0-97BF-502773E616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D6E59A7-E75A-4F10-B762-8C1909D1C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BB543D-975C-419A-972B-CC9D8860784B}"/>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6" name="Fußzeilenplatzhalter 5">
            <a:extLst>
              <a:ext uri="{FF2B5EF4-FFF2-40B4-BE49-F238E27FC236}">
                <a16:creationId xmlns:a16="http://schemas.microsoft.com/office/drawing/2014/main" id="{10BABA95-678C-4A0C-B264-72CD9A4B8A5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018DB1A-AA94-4F74-A0B7-7CD65E9930FD}"/>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19838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6CDE24-331E-4A41-9177-B5370141216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1F10D023-1714-4F36-9A58-23D24A320D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43CB3E78-E888-464A-A434-7B53A3914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CF15942-7A20-4410-8013-BFE661C78546}"/>
              </a:ext>
            </a:extLst>
          </p:cNvPr>
          <p:cNvSpPr>
            <a:spLocks noGrp="1"/>
          </p:cNvSpPr>
          <p:nvPr>
            <p:ph type="dt" sz="half" idx="10"/>
          </p:nvPr>
        </p:nvSpPr>
        <p:spPr/>
        <p:txBody>
          <a:bodyPr/>
          <a:lstStyle/>
          <a:p>
            <a:fld id="{9A199BEB-0BA8-45CC-9346-2368C5A2CBD9}" type="datetimeFigureOut">
              <a:rPr lang="de-AT" smtClean="0"/>
              <a:t>14.12.2020</a:t>
            </a:fld>
            <a:endParaRPr lang="de-AT"/>
          </a:p>
        </p:txBody>
      </p:sp>
      <p:sp>
        <p:nvSpPr>
          <p:cNvPr id="6" name="Fußzeilenplatzhalter 5">
            <a:extLst>
              <a:ext uri="{FF2B5EF4-FFF2-40B4-BE49-F238E27FC236}">
                <a16:creationId xmlns:a16="http://schemas.microsoft.com/office/drawing/2014/main" id="{943745B5-3192-45AE-BDB5-39E3AA43C4A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D82B9E0-A148-459A-B70F-5EA5A33E4D80}"/>
              </a:ext>
            </a:extLst>
          </p:cNvPr>
          <p:cNvSpPr>
            <a:spLocks noGrp="1"/>
          </p:cNvSpPr>
          <p:nvPr>
            <p:ph type="sldNum" sz="quarter" idx="12"/>
          </p:nvPr>
        </p:nvSpPr>
        <p:spPr/>
        <p:txBody>
          <a:bodyPr/>
          <a:lstStyle/>
          <a:p>
            <a:fld id="{238E574D-F0EF-4FF2-8942-EC08F15C34CF}" type="slidenum">
              <a:rPr lang="de-AT" smtClean="0"/>
              <a:t>‹Nr.›</a:t>
            </a:fld>
            <a:endParaRPr lang="de-AT"/>
          </a:p>
        </p:txBody>
      </p:sp>
    </p:spTree>
    <p:extLst>
      <p:ext uri="{BB962C8B-B14F-4D97-AF65-F5344CB8AC3E}">
        <p14:creationId xmlns:p14="http://schemas.microsoft.com/office/powerpoint/2010/main" val="159387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rubikon.news/rubrik/1/artikel/himmel-oder-holle"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hyperlink" Target="https://www.rubikon.news/rubrik/1/artikel/himmel-oder-holle" TargetMode="Externa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hyperlink" Target="https://www.rubikon.news/rubrik/1/artikel/himmel-oder-holl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A617E38-BB94-48C1-AD2F-199807BE1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3438BA37-BFAF-4FD3-8E29-F7F7BECE50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30B56EC-59CF-4B1B-A5CA-5D6A01332C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99BEB-0BA8-45CC-9346-2368C5A2CBD9}" type="datetimeFigureOut">
              <a:rPr lang="de-AT" smtClean="0"/>
              <a:t>14.12.2020</a:t>
            </a:fld>
            <a:endParaRPr lang="de-AT"/>
          </a:p>
        </p:txBody>
      </p:sp>
      <p:sp>
        <p:nvSpPr>
          <p:cNvPr id="5" name="Fußzeilenplatzhalter 4">
            <a:extLst>
              <a:ext uri="{FF2B5EF4-FFF2-40B4-BE49-F238E27FC236}">
                <a16:creationId xmlns:a16="http://schemas.microsoft.com/office/drawing/2014/main" id="{589D13E9-5BB4-44AB-8773-2C1930410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D69DE1EE-1588-4714-81B0-5FE4E7C39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E574D-F0EF-4FF2-8942-EC08F15C34CF}" type="slidenum">
              <a:rPr lang="de-AT" smtClean="0"/>
              <a:t>‹Nr.›</a:t>
            </a:fld>
            <a:endParaRPr lang="de-AT"/>
          </a:p>
        </p:txBody>
      </p:sp>
    </p:spTree>
    <p:extLst>
      <p:ext uri="{BB962C8B-B14F-4D97-AF65-F5344CB8AC3E}">
        <p14:creationId xmlns:p14="http://schemas.microsoft.com/office/powerpoint/2010/main" val="428325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E10C187-D7B1-4C30-A4F9-E64966C2D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2EDFE8BA-FF07-48AF-B696-5D105E85B7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8371226-A824-45F2-BB7E-CC503D534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D0A02-23E4-46B2-A8AA-E4826F1CF6C1}" type="datetimeFigureOut">
              <a:rPr lang="de-AT" smtClean="0"/>
              <a:t>14.12.2020</a:t>
            </a:fld>
            <a:endParaRPr lang="de-AT"/>
          </a:p>
        </p:txBody>
      </p:sp>
      <p:sp>
        <p:nvSpPr>
          <p:cNvPr id="5" name="Fußzeilenplatzhalter 4">
            <a:extLst>
              <a:ext uri="{FF2B5EF4-FFF2-40B4-BE49-F238E27FC236}">
                <a16:creationId xmlns:a16="http://schemas.microsoft.com/office/drawing/2014/main" id="{1ADD38C4-79DE-439B-97B7-BBD218014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D0B4B63C-5009-4162-A511-7E82A3395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0F5F1-0721-441B-B0DA-4D38DE0DE2D1}" type="slidenum">
              <a:rPr lang="de-AT" smtClean="0"/>
              <a:t>‹Nr.›</a:t>
            </a:fld>
            <a:endParaRPr lang="de-AT"/>
          </a:p>
        </p:txBody>
      </p:sp>
    </p:spTree>
    <p:extLst>
      <p:ext uri="{BB962C8B-B14F-4D97-AF65-F5344CB8AC3E}">
        <p14:creationId xmlns:p14="http://schemas.microsoft.com/office/powerpoint/2010/main" val="4077279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214BF07-4399-4A11-9489-3F4222520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07EDD388-3F66-4C16-A627-D8514E3A98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BA779DE-FC49-4F92-B99F-E27A507785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354A6-8C04-412A-A509-FB8F2958D87C}" type="datetimeFigureOut">
              <a:rPr lang="de-AT" smtClean="0"/>
              <a:t>14.12.2020</a:t>
            </a:fld>
            <a:endParaRPr lang="de-AT"/>
          </a:p>
        </p:txBody>
      </p:sp>
      <p:sp>
        <p:nvSpPr>
          <p:cNvPr id="5" name="Fußzeilenplatzhalter 4">
            <a:extLst>
              <a:ext uri="{FF2B5EF4-FFF2-40B4-BE49-F238E27FC236}">
                <a16:creationId xmlns:a16="http://schemas.microsoft.com/office/drawing/2014/main" id="{12BED097-B9CE-4682-BEFF-013D79FDE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5B07B2D-4641-4D72-9A27-DEDB5B910D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BECA0-070F-4E8D-8FDC-07C98830AD8B}" type="slidenum">
              <a:rPr lang="de-AT" smtClean="0"/>
              <a:t>‹Nr.›</a:t>
            </a:fld>
            <a:endParaRPr lang="de-AT"/>
          </a:p>
        </p:txBody>
      </p:sp>
    </p:spTree>
    <p:extLst>
      <p:ext uri="{BB962C8B-B14F-4D97-AF65-F5344CB8AC3E}">
        <p14:creationId xmlns:p14="http://schemas.microsoft.com/office/powerpoint/2010/main" val="31734950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oPyS0u61tg4?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ideo" Target="https://www.youtube.com/embed/yAT2a_zbQ4U?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_nTnYZbaL5s?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LE7CfwDxcGo?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Prayer for the Departed&quot; by Naseem Bahraini">
            <a:hlinkClick r:id="" action="ppaction://media"/>
            <a:extLst>
              <a:ext uri="{FF2B5EF4-FFF2-40B4-BE49-F238E27FC236}">
                <a16:creationId xmlns:a16="http://schemas.microsoft.com/office/drawing/2014/main" id="{C0E49F8F-0683-4A10-99F2-98BA724FFF66}"/>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316153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FA5F6C-BBA0-46B2-B9F8-AA1B76339ECD}"/>
              </a:ext>
            </a:extLst>
          </p:cNvPr>
          <p:cNvSpPr txBox="1"/>
          <p:nvPr/>
        </p:nvSpPr>
        <p:spPr>
          <a:xfrm>
            <a:off x="1938130" y="2157947"/>
            <a:ext cx="8338931" cy="3170099"/>
          </a:xfrm>
          <a:prstGeom prst="rect">
            <a:avLst/>
          </a:prstGeom>
          <a:solidFill>
            <a:schemeClr val="bg1">
              <a:alpha val="61000"/>
            </a:schemeClr>
          </a:solidFill>
        </p:spPr>
        <p:txBody>
          <a:bodyPr wrap="square">
            <a:spAutoFit/>
          </a:bodyPr>
          <a:lstStyle/>
          <a:p>
            <a:pPr algn="ctr"/>
            <a:r>
              <a:rPr lang="de-AT" sz="2000" dirty="0"/>
              <a:t>Was benötigt der Mensch im Reich Gottes,</a:t>
            </a:r>
          </a:p>
          <a:p>
            <a:pPr algn="ctr"/>
            <a:r>
              <a:rPr lang="de-AT" sz="2000" dirty="0"/>
              <a:t> das über das Leben und die Grenzen des sterblichen Erdballs hinausreicht? </a:t>
            </a:r>
          </a:p>
          <a:p>
            <a:pPr algn="ctr"/>
            <a:r>
              <a:rPr lang="de-AT" sz="2000" dirty="0"/>
              <a:t>Die jenseitige Welt ist eine Welt strahlender Heiligkeit; </a:t>
            </a:r>
          </a:p>
          <a:p>
            <a:pPr algn="ctr"/>
            <a:r>
              <a:rPr lang="de-AT" sz="2000" dirty="0"/>
              <a:t>deshalb tut es dem Menschen not, </a:t>
            </a:r>
          </a:p>
          <a:p>
            <a:pPr algn="ctr"/>
            <a:r>
              <a:rPr lang="de-AT" sz="2000" dirty="0" err="1"/>
              <a:t>daß</a:t>
            </a:r>
            <a:r>
              <a:rPr lang="de-AT" sz="2000" dirty="0"/>
              <a:t> er in dieser Welt solche göttlichen Eigenschaften erwirbt. </a:t>
            </a:r>
          </a:p>
          <a:p>
            <a:pPr algn="ctr"/>
            <a:r>
              <a:rPr lang="de-AT" sz="2000" dirty="0"/>
              <a:t>In jener Welt braucht man Geistigkeit, Glauben, </a:t>
            </a:r>
            <a:r>
              <a:rPr lang="de-AT" sz="2000" dirty="0" err="1"/>
              <a:t>Gewißheit</a:t>
            </a:r>
            <a:r>
              <a:rPr lang="de-AT" sz="2000" dirty="0"/>
              <a:t>,</a:t>
            </a:r>
          </a:p>
          <a:p>
            <a:pPr algn="ctr"/>
            <a:r>
              <a:rPr lang="de-AT" sz="2000" dirty="0"/>
              <a:t> Erkenntnis Gottes, Liebe zu Gott. </a:t>
            </a:r>
          </a:p>
          <a:p>
            <a:pPr algn="ctr"/>
            <a:r>
              <a:rPr lang="de-AT" sz="2000" dirty="0"/>
              <a:t>Das alles </a:t>
            </a:r>
            <a:r>
              <a:rPr lang="de-AT" sz="2000" dirty="0" err="1"/>
              <a:t>muß</a:t>
            </a:r>
            <a:r>
              <a:rPr lang="de-AT" sz="2000" dirty="0"/>
              <a:t> der Mensch in </a:t>
            </a:r>
            <a:r>
              <a:rPr lang="de-AT" sz="2000" i="1" dirty="0"/>
              <a:t>dieser</a:t>
            </a:r>
            <a:r>
              <a:rPr lang="de-AT" sz="2000" dirty="0"/>
              <a:t> Welt erlangen, damit er nach seinem Aufstieg aus dem irdischen in das himmlische Reich alles, was er für jenes ewige Leben benötigt, bereitet findet.</a:t>
            </a:r>
          </a:p>
        </p:txBody>
      </p:sp>
      <p:sp>
        <p:nvSpPr>
          <p:cNvPr id="4" name="Rechteck 3">
            <a:extLst>
              <a:ext uri="{FF2B5EF4-FFF2-40B4-BE49-F238E27FC236}">
                <a16:creationId xmlns:a16="http://schemas.microsoft.com/office/drawing/2014/main" id="{0A6B3325-C927-4E2B-B2B8-049FF61889B8}"/>
              </a:ext>
            </a:extLst>
          </p:cNvPr>
          <p:cNvSpPr/>
          <p:nvPr/>
        </p:nvSpPr>
        <p:spPr>
          <a:xfrm>
            <a:off x="11510114"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p>
        </p:txBody>
      </p:sp>
    </p:spTree>
    <p:extLst>
      <p:ext uri="{BB962C8B-B14F-4D97-AF65-F5344CB8AC3E}">
        <p14:creationId xmlns:p14="http://schemas.microsoft.com/office/powerpoint/2010/main" val="3619931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5D44DCA-52C6-4752-A069-8F5C667C2FF7}"/>
              </a:ext>
            </a:extLst>
          </p:cNvPr>
          <p:cNvSpPr txBox="1"/>
          <p:nvPr/>
        </p:nvSpPr>
        <p:spPr>
          <a:xfrm>
            <a:off x="1470991" y="2431226"/>
            <a:ext cx="9183757" cy="3046988"/>
          </a:xfrm>
          <a:prstGeom prst="rect">
            <a:avLst/>
          </a:prstGeom>
          <a:solidFill>
            <a:schemeClr val="bg1">
              <a:alpha val="71000"/>
            </a:schemeClr>
          </a:solidFill>
        </p:spPr>
        <p:txBody>
          <a:bodyPr wrap="square">
            <a:spAutoFit/>
          </a:bodyPr>
          <a:lstStyle/>
          <a:p>
            <a:pPr algn="ctr"/>
            <a:r>
              <a:rPr lang="de-AT" sz="2400" dirty="0"/>
              <a:t>Zur Frage, ob die Seelen einander in der geistigen Welt wiedererkennen: </a:t>
            </a:r>
          </a:p>
          <a:p>
            <a:pPr algn="ctr"/>
            <a:r>
              <a:rPr lang="de-AT" sz="2400" dirty="0"/>
              <a:t>Dies ist </a:t>
            </a:r>
            <a:r>
              <a:rPr lang="de-AT" sz="2400" dirty="0" err="1"/>
              <a:t>gewiß</a:t>
            </a:r>
            <a:r>
              <a:rPr lang="de-AT" sz="2400" dirty="0"/>
              <a:t>, denn das Gottesreich ist die Welt der Schau, </a:t>
            </a:r>
          </a:p>
          <a:p>
            <a:pPr algn="ctr"/>
            <a:r>
              <a:rPr lang="de-AT" sz="2400" dirty="0"/>
              <a:t>wo alle verborgenen Wirklichkeiten erschlossen werden. </a:t>
            </a:r>
          </a:p>
          <a:p>
            <a:pPr algn="ctr"/>
            <a:r>
              <a:rPr lang="de-AT" sz="2400" dirty="0"/>
              <a:t>Die Geheimnisse, die der Mensch in dieser irdischen Welt nicht beachtet, wird er in der himmlischen Welt entdecken, </a:t>
            </a:r>
          </a:p>
          <a:p>
            <a:pPr algn="ctr"/>
            <a:r>
              <a:rPr lang="de-AT" sz="2400" dirty="0"/>
              <a:t>und dort wird ihm das Geheimnis der Wahrheit kund. </a:t>
            </a:r>
          </a:p>
          <a:p>
            <a:pPr algn="ctr"/>
            <a:r>
              <a:rPr lang="de-AT" sz="2400" dirty="0"/>
              <a:t>Wieviel mehr noch wird er Personen, </a:t>
            </a:r>
          </a:p>
          <a:p>
            <a:pPr algn="ctr"/>
            <a:r>
              <a:rPr lang="de-AT" sz="2400" dirty="0"/>
              <a:t>mit denen er </a:t>
            </a:r>
            <a:r>
              <a:rPr lang="de-AT" sz="2400" dirty="0" err="1"/>
              <a:t>zusammengewesen</a:t>
            </a:r>
            <a:r>
              <a:rPr lang="de-AT" sz="2400" dirty="0"/>
              <a:t> ist, wiedererkennen oder entdecken! </a:t>
            </a:r>
          </a:p>
        </p:txBody>
      </p:sp>
      <p:sp>
        <p:nvSpPr>
          <p:cNvPr id="4" name="Rechteck 3">
            <a:extLst>
              <a:ext uri="{FF2B5EF4-FFF2-40B4-BE49-F238E27FC236}">
                <a16:creationId xmlns:a16="http://schemas.microsoft.com/office/drawing/2014/main" id="{2A7DD8FD-6844-42EE-AEDC-5B7547CD5A59}"/>
              </a:ext>
            </a:extLst>
          </p:cNvPr>
          <p:cNvSpPr/>
          <p:nvPr/>
        </p:nvSpPr>
        <p:spPr>
          <a:xfrm>
            <a:off x="11354295" y="6018648"/>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8</a:t>
            </a:r>
          </a:p>
        </p:txBody>
      </p:sp>
    </p:spTree>
    <p:extLst>
      <p:ext uri="{BB962C8B-B14F-4D97-AF65-F5344CB8AC3E}">
        <p14:creationId xmlns:p14="http://schemas.microsoft.com/office/powerpoint/2010/main" val="3359428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7CBFCD1-3050-4C4A-A2AA-B76098C4287D}"/>
              </a:ext>
            </a:extLst>
          </p:cNvPr>
          <p:cNvSpPr txBox="1"/>
          <p:nvPr/>
        </p:nvSpPr>
        <p:spPr>
          <a:xfrm>
            <a:off x="1938130" y="2008426"/>
            <a:ext cx="8627165" cy="3323987"/>
          </a:xfrm>
          <a:prstGeom prst="rect">
            <a:avLst/>
          </a:prstGeom>
          <a:noFill/>
        </p:spPr>
        <p:txBody>
          <a:bodyPr wrap="square">
            <a:spAutoFit/>
          </a:bodyPr>
          <a:lstStyle/>
          <a:p>
            <a:pPr algn="ctr"/>
            <a:r>
              <a:rPr lang="de-AT" sz="2400" dirty="0">
                <a:effectLst/>
              </a:rPr>
              <a:t>O mein Gott! </a:t>
            </a:r>
          </a:p>
          <a:p>
            <a:pPr algn="ctr"/>
            <a:r>
              <a:rPr lang="de-AT" sz="2400" dirty="0">
                <a:effectLst/>
              </a:rPr>
              <a:t>Du Vergeber der Sünden, Verleiher der Gaben, </a:t>
            </a:r>
            <a:r>
              <a:rPr lang="de-AT" sz="2400" dirty="0" err="1">
                <a:effectLst/>
              </a:rPr>
              <a:t>Verbanner</a:t>
            </a:r>
            <a:r>
              <a:rPr lang="de-AT" sz="2400" dirty="0">
                <a:effectLst/>
              </a:rPr>
              <a:t> der Not!</a:t>
            </a:r>
          </a:p>
          <a:p>
            <a:pPr algn="ctr"/>
            <a:r>
              <a:rPr lang="de-AT" sz="2400" dirty="0">
                <a:effectLst/>
              </a:rPr>
              <a:t>Wahrlich, ich flehe Dich an, vergib die Sünden derer, die das irdische Gewand abgelegt haben und zur geistigen Welt aufgestiegen sind.</a:t>
            </a:r>
          </a:p>
          <a:p>
            <a:pPr algn="ctr"/>
            <a:r>
              <a:rPr lang="de-AT" sz="2400" dirty="0">
                <a:effectLst/>
              </a:rPr>
              <a:t>O mein Herr! Mache sie rein von Fehlern, vertreibe ihre Sorgen und wandle ihre Finsternis in Licht. Lass sie eintreten in den Garten der Glückseligkeit, wasche sie mit dem reinsten Wasser und gib, dass sie Deine Herrlichkeit auf dem erhabensten Berge schauen.</a:t>
            </a:r>
          </a:p>
          <a:p>
            <a:pPr algn="ctr"/>
            <a:r>
              <a:rPr lang="de-AT" dirty="0">
                <a:effectLst/>
              </a:rPr>
              <a:t>‘</a:t>
            </a:r>
            <a:r>
              <a:rPr lang="de-AT" dirty="0" err="1">
                <a:effectLst/>
              </a:rPr>
              <a:t>Abdu’l-Bahá</a:t>
            </a:r>
            <a:endParaRPr lang="de-AT" dirty="0">
              <a:effectLst/>
            </a:endParaRPr>
          </a:p>
        </p:txBody>
      </p:sp>
      <p:sp>
        <p:nvSpPr>
          <p:cNvPr id="4" name="Rechteck 3">
            <a:extLst>
              <a:ext uri="{FF2B5EF4-FFF2-40B4-BE49-F238E27FC236}">
                <a16:creationId xmlns:a16="http://schemas.microsoft.com/office/drawing/2014/main" id="{BA073EC1-DA73-4C95-B915-24BFA743B45C}"/>
              </a:ext>
            </a:extLst>
          </p:cNvPr>
          <p:cNvSpPr/>
          <p:nvPr/>
        </p:nvSpPr>
        <p:spPr>
          <a:xfrm>
            <a:off x="11480747" y="5934670"/>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9</a:t>
            </a:r>
          </a:p>
        </p:txBody>
      </p:sp>
    </p:spTree>
    <p:extLst>
      <p:ext uri="{BB962C8B-B14F-4D97-AF65-F5344CB8AC3E}">
        <p14:creationId xmlns:p14="http://schemas.microsoft.com/office/powerpoint/2010/main" val="50706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A92440C-243D-4A9D-90B6-3DD11C12F5FF}"/>
              </a:ext>
            </a:extLst>
          </p:cNvPr>
          <p:cNvSpPr txBox="1"/>
          <p:nvPr/>
        </p:nvSpPr>
        <p:spPr>
          <a:xfrm>
            <a:off x="1958009" y="2740305"/>
            <a:ext cx="9044608" cy="1323439"/>
          </a:xfrm>
          <a:prstGeom prst="rect">
            <a:avLst/>
          </a:prstGeom>
          <a:noFill/>
        </p:spPr>
        <p:txBody>
          <a:bodyPr wrap="square">
            <a:spAutoFit/>
          </a:bodyPr>
          <a:lstStyle/>
          <a:p>
            <a:pPr algn="ctr"/>
            <a:r>
              <a:rPr lang="de-AT" sz="4000" dirty="0"/>
              <a:t>Alle Menschen kommen von Gott, </a:t>
            </a:r>
          </a:p>
          <a:p>
            <a:pPr algn="ctr"/>
            <a:r>
              <a:rPr lang="de-AT" sz="4000" dirty="0"/>
              <a:t>und zu Ihm kehren sie zurück.</a:t>
            </a:r>
          </a:p>
        </p:txBody>
      </p:sp>
      <p:sp>
        <p:nvSpPr>
          <p:cNvPr id="4" name="Rechteck 3">
            <a:extLst>
              <a:ext uri="{FF2B5EF4-FFF2-40B4-BE49-F238E27FC236}">
                <a16:creationId xmlns:a16="http://schemas.microsoft.com/office/drawing/2014/main" id="{DBB254E1-1846-44E3-8516-98BEA8EB73D2}"/>
              </a:ext>
            </a:extLst>
          </p:cNvPr>
          <p:cNvSpPr/>
          <p:nvPr/>
        </p:nvSpPr>
        <p:spPr>
          <a:xfrm>
            <a:off x="10950166" y="5934670"/>
            <a:ext cx="886781"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10</a:t>
            </a:r>
          </a:p>
        </p:txBody>
      </p:sp>
    </p:spTree>
    <p:extLst>
      <p:ext uri="{BB962C8B-B14F-4D97-AF65-F5344CB8AC3E}">
        <p14:creationId xmlns:p14="http://schemas.microsoft.com/office/powerpoint/2010/main" val="2425534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6B3767-73CE-4BC8-82C0-7E97469CE022}"/>
              </a:ext>
            </a:extLst>
          </p:cNvPr>
          <p:cNvSpPr>
            <a:spLocks noGrp="1"/>
          </p:cNvSpPr>
          <p:nvPr>
            <p:ph type="ctrTitle"/>
          </p:nvPr>
        </p:nvSpPr>
        <p:spPr/>
        <p:txBody>
          <a:bodyPr/>
          <a:lstStyle/>
          <a:p>
            <a:endParaRPr lang="de-AT" dirty="0"/>
          </a:p>
        </p:txBody>
      </p:sp>
      <p:sp>
        <p:nvSpPr>
          <p:cNvPr id="3" name="Untertitel 2">
            <a:extLst>
              <a:ext uri="{FF2B5EF4-FFF2-40B4-BE49-F238E27FC236}">
                <a16:creationId xmlns:a16="http://schemas.microsoft.com/office/drawing/2014/main" id="{94F37D95-72ED-4E60-98D3-CDF5A5E35E5A}"/>
              </a:ext>
            </a:extLst>
          </p:cNvPr>
          <p:cNvSpPr>
            <a:spLocks noGrp="1"/>
          </p:cNvSpPr>
          <p:nvPr>
            <p:ph type="subTitle" idx="1"/>
          </p:nvPr>
        </p:nvSpPr>
        <p:spPr/>
        <p:txBody>
          <a:bodyPr/>
          <a:lstStyle/>
          <a:p>
            <a:endParaRPr lang="de-AT"/>
          </a:p>
        </p:txBody>
      </p:sp>
      <p:pic>
        <p:nvPicPr>
          <p:cNvPr id="4" name="Onlinemedien 3" title="Gebet für Verstorbene">
            <a:hlinkClick r:id="" action="ppaction://media"/>
            <a:extLst>
              <a:ext uri="{FF2B5EF4-FFF2-40B4-BE49-F238E27FC236}">
                <a16:creationId xmlns:a16="http://schemas.microsoft.com/office/drawing/2014/main" id="{60B92047-513E-4355-8059-FC997C75C6E3}"/>
              </a:ext>
            </a:extLst>
          </p:cNvPr>
          <p:cNvPicPr>
            <a:picLocks noRot="1" noChangeAspect="1"/>
          </p:cNvPicPr>
          <p:nvPr>
            <a:videoFile r:link="rId1"/>
          </p:nvPr>
        </p:nvPicPr>
        <p:blipFill>
          <a:blip r:embed="rId3"/>
          <a:stretch>
            <a:fillRect/>
          </a:stretch>
        </p:blipFill>
        <p:spPr>
          <a:xfrm>
            <a:off x="0" y="0"/>
            <a:ext cx="12138053" cy="6858000"/>
          </a:xfrm>
          <a:prstGeom prst="rect">
            <a:avLst/>
          </a:prstGeom>
        </p:spPr>
      </p:pic>
    </p:spTree>
    <p:extLst>
      <p:ext uri="{BB962C8B-B14F-4D97-AF65-F5344CB8AC3E}">
        <p14:creationId xmlns:p14="http://schemas.microsoft.com/office/powerpoint/2010/main" val="28681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C4F3BED-C64E-4BC5-92D2-0F7ABC1C563A}"/>
              </a:ext>
            </a:extLst>
          </p:cNvPr>
          <p:cNvSpPr txBox="1"/>
          <p:nvPr/>
        </p:nvSpPr>
        <p:spPr>
          <a:xfrm>
            <a:off x="1480931" y="1719469"/>
            <a:ext cx="9392477" cy="3539430"/>
          </a:xfrm>
          <a:prstGeom prst="rect">
            <a:avLst/>
          </a:prstGeom>
          <a:solidFill>
            <a:schemeClr val="bg1">
              <a:alpha val="58000"/>
            </a:schemeClr>
          </a:solidFill>
        </p:spPr>
        <p:txBody>
          <a:bodyPr wrap="square">
            <a:spAutoFit/>
          </a:bodyPr>
          <a:lstStyle/>
          <a:p>
            <a:pPr algn="ctr"/>
            <a:r>
              <a:rPr lang="de-AT" sz="2800" i="1" dirty="0"/>
              <a:t>»Nun zu deiner Frage über die Seele des Menschen und ihr Fortleben nach dem Tode. Wisse wahrlich, dass die Seele nach ihrer Trennung vom Leibe weiter fortschreitet, bis sie die Gegenwart Gottes erreicht, in einem Zustand und einer Beschaffenheit, die weder der Lauf der Zeiten und Jahrhunderte noch der Wechsel und Wandel dieser Welt ändern können. </a:t>
            </a:r>
          </a:p>
          <a:p>
            <a:pPr algn="ctr"/>
            <a:r>
              <a:rPr lang="de-AT" sz="2800" i="1" dirty="0"/>
              <a:t>Sie wird so lange bestehen, wie das Reich Gottes, Seine Allgewalt, Seine Herrschaft und Macht bestehen werden.«</a:t>
            </a:r>
          </a:p>
        </p:txBody>
      </p:sp>
      <p:sp>
        <p:nvSpPr>
          <p:cNvPr id="4" name="Rechteck 3">
            <a:extLst>
              <a:ext uri="{FF2B5EF4-FFF2-40B4-BE49-F238E27FC236}">
                <a16:creationId xmlns:a16="http://schemas.microsoft.com/office/drawing/2014/main" id="{4A310E27-F504-45FF-BF5C-FCDE6C019D9D}"/>
              </a:ext>
            </a:extLst>
          </p:cNvPr>
          <p:cNvSpPr/>
          <p:nvPr/>
        </p:nvSpPr>
        <p:spPr>
          <a:xfrm>
            <a:off x="11480297" y="5819865"/>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1</a:t>
            </a:r>
          </a:p>
        </p:txBody>
      </p:sp>
    </p:spTree>
    <p:extLst>
      <p:ext uri="{BB962C8B-B14F-4D97-AF65-F5344CB8AC3E}">
        <p14:creationId xmlns:p14="http://schemas.microsoft.com/office/powerpoint/2010/main" val="37586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60949-2700-4EB6-B35B-75DD7AE16BEC}"/>
              </a:ext>
            </a:extLst>
          </p:cNvPr>
          <p:cNvSpPr txBox="1"/>
          <p:nvPr/>
        </p:nvSpPr>
        <p:spPr>
          <a:xfrm>
            <a:off x="0" y="773650"/>
            <a:ext cx="12192000" cy="4893647"/>
          </a:xfrm>
          <a:prstGeom prst="rect">
            <a:avLst/>
          </a:prstGeom>
          <a:solidFill>
            <a:schemeClr val="bg1">
              <a:alpha val="49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Ein Freund fragte: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Wie soll man dem Tod entgegensehen? </a:t>
            </a:r>
            <a:r>
              <a:rPr kumimoji="0" lang="de-AT" sz="2400" i="0" u="none" strike="noStrike" kern="1200" cap="none" spc="0" normalizeH="0" baseline="0" noProof="0" dirty="0" err="1">
                <a:ln>
                  <a:noFill/>
                </a:ln>
                <a:solidFill>
                  <a:prstClr val="black"/>
                </a:solidFill>
                <a:effectLst/>
                <a:uLnTx/>
                <a:uFillTx/>
                <a:ea typeface="+mn-ea"/>
                <a:cs typeface="+mn-cs"/>
              </a:rPr>
              <a:t>Abdu´l</a:t>
            </a:r>
            <a:r>
              <a:rPr kumimoji="0" lang="de-AT" sz="2400" i="0" u="none" strike="noStrike" kern="1200" cap="none" spc="0" normalizeH="0" baseline="0" noProof="0" dirty="0">
                <a:ln>
                  <a:noFill/>
                </a:ln>
                <a:solidFill>
                  <a:prstClr val="black"/>
                </a:solidFill>
                <a:effectLst/>
                <a:uLnTx/>
                <a:uFillTx/>
                <a:ea typeface="+mn-ea"/>
                <a:cs typeface="+mn-cs"/>
              </a:rPr>
              <a:t>-Baha antwortete: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„Wie sieht man dem Ende einer Reise entgegen? Mit Hoffnung und Erwartung.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So ist es auch mit dem Ende dieser Erdenreise. In der nächsten Welt wird der Mensch sich von vielen Unzulänglichkeiten, unter denen er jetzt leidet, befreit fühlen.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Wer durch den Tod gegangen ist, lebt in einer eigenen Sphäre. Sie ist der unsrigen nicht entrückt: ihr Wirken im Königreich ist das unsrige. Aber sie ist geheiligt von dem, was wir Raum und Zeit nennen. Unsere Zeit wird nach der Sonne gemessen. Wenn es keinen Sonnenaufgang und keinen Sonnenuntergang mehr gibt, so gibt es für den Menschen auch nicht mehr diese Art von Zeit.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Die Aufgestiegenen haben Merkmale, die sich von den Eigenschaften derer unterscheiden,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die noch auf Erden sind. Doch besteht keine wirkliche Trennung zwischen ihnen.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Im Gebet tritt eine Vermischung der Stufen und Zustände ein.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i="0" u="none" strike="noStrike" kern="1200" cap="none" spc="0" normalizeH="0" baseline="0" noProof="0" dirty="0">
                <a:ln>
                  <a:noFill/>
                </a:ln>
                <a:solidFill>
                  <a:prstClr val="black"/>
                </a:solidFill>
                <a:effectLst/>
                <a:uLnTx/>
                <a:uFillTx/>
                <a:ea typeface="+mn-ea"/>
                <a:cs typeface="+mn-cs"/>
              </a:rPr>
              <a:t>Betet für sie, wie sie auch für euch beten</a:t>
            </a:r>
            <a:r>
              <a:rPr lang="de-AT" sz="2400" dirty="0">
                <a:solidFill>
                  <a:prstClr val="black"/>
                </a:solidFill>
              </a:rPr>
              <a:t>.</a:t>
            </a:r>
            <a:endParaRPr kumimoji="0" lang="de-AT" sz="2400" i="0" u="none" strike="noStrike" kern="1200" cap="none" spc="0" normalizeH="0" baseline="0" noProof="0" dirty="0">
              <a:ln>
                <a:noFill/>
              </a:ln>
              <a:solidFill>
                <a:prstClr val="black"/>
              </a:solidFill>
              <a:effectLst/>
              <a:uLnTx/>
              <a:uFillTx/>
              <a:ea typeface="+mn-ea"/>
              <a:cs typeface="+mn-cs"/>
            </a:endParaRPr>
          </a:p>
        </p:txBody>
      </p:sp>
      <p:sp>
        <p:nvSpPr>
          <p:cNvPr id="2" name="Rechteck 1">
            <a:extLst>
              <a:ext uri="{FF2B5EF4-FFF2-40B4-BE49-F238E27FC236}">
                <a16:creationId xmlns:a16="http://schemas.microsoft.com/office/drawing/2014/main" id="{9F4DDBA8-1DE0-4488-9668-144994039B42}"/>
              </a:ext>
            </a:extLst>
          </p:cNvPr>
          <p:cNvSpPr/>
          <p:nvPr/>
        </p:nvSpPr>
        <p:spPr>
          <a:xfrm>
            <a:off x="11460419" y="6048465"/>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2</a:t>
            </a:r>
          </a:p>
        </p:txBody>
      </p:sp>
    </p:spTree>
    <p:extLst>
      <p:ext uri="{BB962C8B-B14F-4D97-AF65-F5344CB8AC3E}">
        <p14:creationId xmlns:p14="http://schemas.microsoft.com/office/powerpoint/2010/main" val="320755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15EC550-8488-4479-9A05-7200157014E1}"/>
              </a:ext>
            </a:extLst>
          </p:cNvPr>
          <p:cNvSpPr txBox="1"/>
          <p:nvPr/>
        </p:nvSpPr>
        <p:spPr>
          <a:xfrm>
            <a:off x="2604054" y="954156"/>
            <a:ext cx="7663068" cy="5109091"/>
          </a:xfrm>
          <a:prstGeom prst="rect">
            <a:avLst/>
          </a:prstGeom>
          <a:solidFill>
            <a:schemeClr val="bg1">
              <a:alpha val="35000"/>
            </a:scheme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O Sohn des Menschen!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Du bist Mein Besitz, und Mein Besitz vergeht nicht.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Warum fürchtest du deine Vergänglichkeit?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Du bist Mein Licht, und Mein Licht verlöscht nie.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Warum fürchtest du dein Verlöschen?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Du bist Meine Herrlichkeit,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und Meine Herrlichkeit schwindet nicht.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Du bist Mein Gewand,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und Mein Gewand veraltet nicht.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So bleibe in deiner Liebe zu Mir, damit du Mich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800" i="0" u="none" strike="noStrike" kern="1200" cap="none" spc="0" normalizeH="0" baseline="0" noProof="0" dirty="0">
                <a:ln>
                  <a:noFill/>
                </a:ln>
                <a:solidFill>
                  <a:prstClr val="black"/>
                </a:solidFill>
                <a:effectLst/>
                <a:uLnTx/>
                <a:uFillTx/>
                <a:latin typeface="Avenir"/>
                <a:ea typeface="+mn-ea"/>
                <a:cs typeface="+mn-cs"/>
              </a:rPr>
              <a:t>im Reiche der Herrlichkeit findest.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600" i="0" u="none" strike="noStrike" kern="1200" cap="none" spc="0" normalizeH="0" baseline="0" noProof="0" dirty="0" err="1">
                <a:ln>
                  <a:noFill/>
                </a:ln>
                <a:solidFill>
                  <a:srgbClr val="515152"/>
                </a:solidFill>
                <a:effectLst/>
                <a:uLnTx/>
                <a:uFillTx/>
                <a:latin typeface="Avenir"/>
                <a:ea typeface="+mn-ea"/>
                <a:cs typeface="+mn-cs"/>
              </a:rPr>
              <a:t>Baha‘u‘llah</a:t>
            </a:r>
            <a:endParaRPr kumimoji="0" lang="de-AT" sz="16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hteck 1">
            <a:extLst>
              <a:ext uri="{FF2B5EF4-FFF2-40B4-BE49-F238E27FC236}">
                <a16:creationId xmlns:a16="http://schemas.microsoft.com/office/drawing/2014/main" id="{BD26F075-4FEC-43D6-902E-5D96830FBDA0}"/>
              </a:ext>
            </a:extLst>
          </p:cNvPr>
          <p:cNvSpPr/>
          <p:nvPr/>
        </p:nvSpPr>
        <p:spPr>
          <a:xfrm>
            <a:off x="11390845"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3</a:t>
            </a:r>
          </a:p>
        </p:txBody>
      </p:sp>
    </p:spTree>
    <p:extLst>
      <p:ext uri="{BB962C8B-B14F-4D97-AF65-F5344CB8AC3E}">
        <p14:creationId xmlns:p14="http://schemas.microsoft.com/office/powerpoint/2010/main" val="281199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5E14B-4165-467B-8ECF-A904309B47F2}"/>
              </a:ext>
            </a:extLst>
          </p:cNvPr>
          <p:cNvSpPr>
            <a:spLocks noGrp="1"/>
          </p:cNvSpPr>
          <p:nvPr>
            <p:ph type="title"/>
          </p:nvPr>
        </p:nvSpPr>
        <p:spPr/>
        <p:txBody>
          <a:bodyPr/>
          <a:lstStyle/>
          <a:p>
            <a:endParaRPr lang="de-AT"/>
          </a:p>
        </p:txBody>
      </p:sp>
      <p:pic>
        <p:nvPicPr>
          <p:cNvPr id="4" name="Onlinemedien 3" title="Thou Art My Dominion">
            <a:hlinkClick r:id="" action="ppaction://media"/>
            <a:extLst>
              <a:ext uri="{FF2B5EF4-FFF2-40B4-BE49-F238E27FC236}">
                <a16:creationId xmlns:a16="http://schemas.microsoft.com/office/drawing/2014/main" id="{A549B830-A12C-4752-9906-C5DF52CB2003}"/>
              </a:ext>
            </a:extLst>
          </p:cNvPr>
          <p:cNvPicPr>
            <a:picLocks noGrp="1" noRot="1" noChangeAspect="1"/>
          </p:cNvPicPr>
          <p:nvPr>
            <p:ph idx="1"/>
            <a:videoFile r:link="rId1"/>
          </p:nvPr>
        </p:nvPicPr>
        <p:blipFill>
          <a:blip r:embed="rId3"/>
          <a:stretch>
            <a:fillRect/>
          </a:stretch>
        </p:blipFill>
        <p:spPr>
          <a:xfrm>
            <a:off x="616296" y="344695"/>
            <a:ext cx="10753224" cy="6075983"/>
          </a:xfrm>
          <a:prstGeom prst="rect">
            <a:avLst/>
          </a:prstGeom>
        </p:spPr>
      </p:pic>
    </p:spTree>
    <p:extLst>
      <p:ext uri="{BB962C8B-B14F-4D97-AF65-F5344CB8AC3E}">
        <p14:creationId xmlns:p14="http://schemas.microsoft.com/office/powerpoint/2010/main" val="32408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28DB43-C09A-4016-B53A-746E3D6C6E12}"/>
              </a:ext>
            </a:extLst>
          </p:cNvPr>
          <p:cNvSpPr txBox="1"/>
          <p:nvPr/>
        </p:nvSpPr>
        <p:spPr>
          <a:xfrm>
            <a:off x="606287" y="1569708"/>
            <a:ext cx="10959194" cy="3970318"/>
          </a:xfrm>
          <a:prstGeom prst="rect">
            <a:avLst/>
          </a:prstGeom>
          <a:solidFill>
            <a:schemeClr val="bg1">
              <a:alpha val="78000"/>
            </a:schemeClr>
          </a:solidFill>
        </p:spPr>
        <p:txBody>
          <a:bodyPr wrap="square">
            <a:spAutoFit/>
          </a:bodyPr>
          <a:lstStyle/>
          <a:p>
            <a:pPr algn="ctr"/>
            <a:r>
              <a:rPr lang="de-AT" sz="2800" i="1" dirty="0"/>
              <a:t>»Anzunehmen, dass der Geist nach dem Tod des Körpers zugrunde gehe, </a:t>
            </a:r>
          </a:p>
          <a:p>
            <a:pPr algn="ctr"/>
            <a:r>
              <a:rPr lang="de-AT" sz="2800" i="1" dirty="0"/>
              <a:t>ist wie die Vorstellung, dass ein Vogel in einem Käfig umkäme, </a:t>
            </a:r>
          </a:p>
          <a:p>
            <a:pPr algn="ctr"/>
            <a:r>
              <a:rPr lang="de-AT" sz="2800" i="1" dirty="0"/>
              <a:t>wenn der Käfig zerbrochen wird, obwohl ja der Vogel von der Zerstörung des Käfigs nichts zu fürchten hat. </a:t>
            </a:r>
          </a:p>
          <a:p>
            <a:pPr algn="ctr"/>
            <a:r>
              <a:rPr lang="de-AT" sz="2800" i="1" dirty="0"/>
              <a:t>Unser Körper ist dem Käfig und der Geist dem Vogel zu vergleichen. </a:t>
            </a:r>
          </a:p>
          <a:p>
            <a:pPr algn="ctr"/>
            <a:r>
              <a:rPr lang="de-AT" sz="2800" i="1" dirty="0"/>
              <a:t>Wir sehen, dass ohne den Käfig dieser Vogel in der Welt des Schlafes fliegt; wenn daher der Käfig zerbricht, wird der Vogel unversehrt weiterleben; seine Empfindungen werden sogar tiefer, seine Wahrnehmungen weiter und sein Glück größer sein.«</a:t>
            </a:r>
            <a:endParaRPr lang="de-AT" sz="2800" dirty="0"/>
          </a:p>
        </p:txBody>
      </p:sp>
      <p:sp>
        <p:nvSpPr>
          <p:cNvPr id="2" name="Rechteck 1">
            <a:extLst>
              <a:ext uri="{FF2B5EF4-FFF2-40B4-BE49-F238E27FC236}">
                <a16:creationId xmlns:a16="http://schemas.microsoft.com/office/drawing/2014/main" id="{663DC5DE-FB89-4855-823E-3EDE02F4F4FB}"/>
              </a:ext>
            </a:extLst>
          </p:cNvPr>
          <p:cNvSpPr/>
          <p:nvPr/>
        </p:nvSpPr>
        <p:spPr>
          <a:xfrm>
            <a:off x="11331211"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4</a:t>
            </a:r>
          </a:p>
        </p:txBody>
      </p:sp>
    </p:spTree>
    <p:extLst>
      <p:ext uri="{BB962C8B-B14F-4D97-AF65-F5344CB8AC3E}">
        <p14:creationId xmlns:p14="http://schemas.microsoft.com/office/powerpoint/2010/main" val="247425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664D4B2-9C47-40CD-B8D5-F93B73CB1D26}"/>
              </a:ext>
            </a:extLst>
          </p:cNvPr>
          <p:cNvSpPr txBox="1"/>
          <p:nvPr/>
        </p:nvSpPr>
        <p:spPr>
          <a:xfrm>
            <a:off x="2484782" y="1978235"/>
            <a:ext cx="7185991" cy="2954655"/>
          </a:xfrm>
          <a:prstGeom prst="rect">
            <a:avLst/>
          </a:prstGeom>
          <a:noFill/>
        </p:spPr>
        <p:txBody>
          <a:bodyPr wrap="square">
            <a:spAutoFit/>
          </a:bodyPr>
          <a:lstStyle/>
          <a:p>
            <a:pPr algn="ctr"/>
            <a:r>
              <a:rPr lang="de-AT" sz="2400" dirty="0"/>
              <a:t>Dies sterbliche Leben wird </a:t>
            </a:r>
            <a:r>
              <a:rPr lang="de-AT" sz="2400" dirty="0" err="1"/>
              <a:t>gewiß</a:t>
            </a:r>
            <a:r>
              <a:rPr lang="de-AT" sz="2400" dirty="0"/>
              <a:t> vergehen, seine Freuden müssen dahinschwinden, und bald werdet ihr zu Gott zurückkehren, bedrängt von Gewissenspein, denn plötzlich werdet ihr aus eurem Schlummer aufgerüttelt, und ihr werdet euch sogleich in der Gegenwart Gottes finden und werdet nach eurem Tun gefragt. </a:t>
            </a:r>
            <a:br>
              <a:rPr lang="de-AT" dirty="0"/>
            </a:br>
            <a:endParaRPr lang="de-AT" dirty="0"/>
          </a:p>
        </p:txBody>
      </p:sp>
      <p:sp>
        <p:nvSpPr>
          <p:cNvPr id="4" name="Rechteck 3">
            <a:extLst>
              <a:ext uri="{FF2B5EF4-FFF2-40B4-BE49-F238E27FC236}">
                <a16:creationId xmlns:a16="http://schemas.microsoft.com/office/drawing/2014/main" id="{9618E0FE-FC4B-48DB-B347-2AF3E9E44EA3}"/>
              </a:ext>
            </a:extLst>
          </p:cNvPr>
          <p:cNvSpPr/>
          <p:nvPr/>
        </p:nvSpPr>
        <p:spPr>
          <a:xfrm>
            <a:off x="11473564" y="5809927"/>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5</a:t>
            </a:r>
          </a:p>
        </p:txBody>
      </p:sp>
    </p:spTree>
    <p:extLst>
      <p:ext uri="{BB962C8B-B14F-4D97-AF65-F5344CB8AC3E}">
        <p14:creationId xmlns:p14="http://schemas.microsoft.com/office/powerpoint/2010/main" val="404862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I have made death a messenger of joy to thee">
            <a:hlinkClick r:id="" action="ppaction://media"/>
            <a:extLst>
              <a:ext uri="{FF2B5EF4-FFF2-40B4-BE49-F238E27FC236}">
                <a16:creationId xmlns:a16="http://schemas.microsoft.com/office/drawing/2014/main" id="{3DB7E9C3-4F52-4E25-BD43-F6E841A13C3B}"/>
              </a:ext>
            </a:extLst>
          </p:cNvPr>
          <p:cNvPicPr>
            <a:picLocks noRot="1" noChangeAspect="1"/>
          </p:cNvPicPr>
          <p:nvPr>
            <a:videoFile r:link="rId1"/>
          </p:nvPr>
        </p:nvPicPr>
        <p:blipFill>
          <a:blip r:embed="rId3"/>
          <a:stretch>
            <a:fillRect/>
          </a:stretch>
        </p:blipFill>
        <p:spPr>
          <a:xfrm>
            <a:off x="1154097" y="0"/>
            <a:ext cx="8984201" cy="6738151"/>
          </a:xfrm>
          <a:prstGeom prst="rect">
            <a:avLst/>
          </a:prstGeom>
        </p:spPr>
      </p:pic>
    </p:spTree>
    <p:extLst>
      <p:ext uri="{BB962C8B-B14F-4D97-AF65-F5344CB8AC3E}">
        <p14:creationId xmlns:p14="http://schemas.microsoft.com/office/powerpoint/2010/main" val="103665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3D356CC4-925B-4173-BB74-E8D17B248936}"/>
              </a:ext>
            </a:extLst>
          </p:cNvPr>
          <p:cNvSpPr txBox="1"/>
          <p:nvPr/>
        </p:nvSpPr>
        <p:spPr>
          <a:xfrm>
            <a:off x="2313333" y="2858005"/>
            <a:ext cx="7824580" cy="1661993"/>
          </a:xfrm>
          <a:prstGeom prst="rect">
            <a:avLst/>
          </a:prstGeom>
          <a:noFill/>
        </p:spPr>
        <p:txBody>
          <a:bodyPr wrap="square">
            <a:spAutoFit/>
          </a:bodyPr>
          <a:lstStyle/>
          <a:p>
            <a:pPr algn="ctr"/>
            <a:r>
              <a:rPr lang="de-AT" sz="2800" dirty="0"/>
              <a:t>Das Jenseits ist so verschieden vom Diesseits </a:t>
            </a:r>
          </a:p>
          <a:p>
            <a:pPr algn="ctr"/>
            <a:r>
              <a:rPr lang="de-AT" sz="2800" dirty="0"/>
              <a:t>wie diese Welt von der des Kindes, </a:t>
            </a:r>
          </a:p>
          <a:p>
            <a:pPr algn="ctr"/>
            <a:r>
              <a:rPr lang="de-AT" sz="2800" dirty="0"/>
              <a:t>das noch im Mutterleib ist.</a:t>
            </a:r>
            <a:br>
              <a:rPr lang="de-AT" dirty="0"/>
            </a:br>
            <a:endParaRPr lang="de-AT" dirty="0"/>
          </a:p>
        </p:txBody>
      </p:sp>
      <p:sp>
        <p:nvSpPr>
          <p:cNvPr id="4" name="Rechteck 3">
            <a:extLst>
              <a:ext uri="{FF2B5EF4-FFF2-40B4-BE49-F238E27FC236}">
                <a16:creationId xmlns:a16="http://schemas.microsoft.com/office/drawing/2014/main" id="{27414B0E-6CB3-449B-9248-153BBE08D785}"/>
              </a:ext>
            </a:extLst>
          </p:cNvPr>
          <p:cNvSpPr/>
          <p:nvPr/>
        </p:nvSpPr>
        <p:spPr>
          <a:xfrm>
            <a:off x="11115756" y="5799987"/>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6</a:t>
            </a:r>
          </a:p>
        </p:txBody>
      </p:sp>
    </p:spTree>
    <p:extLst>
      <p:ext uri="{BB962C8B-B14F-4D97-AF65-F5344CB8AC3E}">
        <p14:creationId xmlns:p14="http://schemas.microsoft.com/office/powerpoint/2010/main" val="18835929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825</Words>
  <Application>Microsoft Office PowerPoint</Application>
  <PresentationFormat>Breitbild</PresentationFormat>
  <Paragraphs>64</Paragraphs>
  <Slides>14</Slides>
  <Notes>0</Notes>
  <HiddenSlides>0</HiddenSlides>
  <MMClips>4</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14</vt:i4>
      </vt:variant>
    </vt:vector>
  </HeadingPairs>
  <TitlesOfParts>
    <vt:vector size="21" baseType="lpstr">
      <vt:lpstr>Arial</vt:lpstr>
      <vt:lpstr>Avenir</vt:lpstr>
      <vt:lpstr>Calibri</vt:lpstr>
      <vt:lpstr>Calibri Light</vt:lpstr>
      <vt:lpstr>Office</vt:lpstr>
      <vt:lpstr>1_Office</vt:lpstr>
      <vt:lpstr>2_Office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31</cp:revision>
  <dcterms:created xsi:type="dcterms:W3CDTF">2020-11-19T07:10:10Z</dcterms:created>
  <dcterms:modified xsi:type="dcterms:W3CDTF">2020-12-15T19:27:55Z</dcterms:modified>
</cp:coreProperties>
</file>