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1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EEFB82-3D9C-495A-8EB1-E2C6E4DC7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1DB0768-B84F-485F-918F-4F3019422B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876978-1051-40F4-8C45-B5E17961F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ACB8-0F6C-492C-817D-4E1FACD089DB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4AFC0-ADCD-429D-B196-7380AD26C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7D5B52C-166B-4FFF-B0DB-33E30426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29C4-C322-494E-8B72-5A5478B583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853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315F30-C2B7-4DCF-9D16-50B3350CB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200A95D-8454-4B93-A6FC-DFB747B87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B57673-DD6F-4B3F-845C-FD8456417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ACB8-0F6C-492C-817D-4E1FACD089DB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28CADE-FA1C-4FC2-967B-B99AE3234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2C5AB7-47D0-4325-AB4C-D41E23E6E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29C4-C322-494E-8B72-5A5478B583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5025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8CDA7DC-DE72-4C77-AF25-3DA0CA66AC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DE9298-1523-4D09-9ED2-41ADD00F3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C72995-5282-490E-B232-8178DC2F2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ACB8-0F6C-492C-817D-4E1FACD089DB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789E36-D136-4189-9915-C490ECE8D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E465C9-B547-4226-B0E7-BD6E5887F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29C4-C322-494E-8B72-5A5478B583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0628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360EF1-10E7-47C3-965D-0038E536F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CF79964-A597-490A-8E79-71A093749C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79694B-D15D-48AA-A89F-6396EBF3E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EF1B-FFBE-41C2-8E5C-17A841E983F0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B46941-9F25-4B72-AEAD-F87EC21AE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1A7679-63E0-4BDC-8763-9C09274A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CB2-EA57-47C3-8CB1-6C50A585B42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3430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C5A52-4B2E-40FE-B441-C4A964979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2DD544-41AB-42A1-8D04-CF11B5EC2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BF71A3-B308-4875-999B-2489579B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EF1B-FFBE-41C2-8E5C-17A841E983F0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0962F0-76F7-49AC-B336-DBD6CAE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A84538-7896-4D0E-B604-54B1F8DBF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CB2-EA57-47C3-8CB1-6C50A585B42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04316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FAE993-C909-48E5-B7A2-687E3FD7D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2A8638-7314-481E-8781-9FD19EBF3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5422A6-AAB8-40A6-88AA-CD8B72D1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EF1B-FFBE-41C2-8E5C-17A841E983F0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228EEB-0208-43AF-A3B9-67B903500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E9DAB1-1A17-41ED-B7C8-62B0821EE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CB2-EA57-47C3-8CB1-6C50A585B42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9570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F2BFED-F47C-46A7-9D7C-B8006B55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334EBB-AD3D-4306-AAB0-C87E0B97E3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7EECB5-12A5-410C-9C17-B04290AC9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E71B600-AC9A-4FA7-BB3C-F7F79C5D7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EF1B-FFBE-41C2-8E5C-17A841E983F0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285825E-E34D-4E7E-9559-2A0C94606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6A38DB-FD22-4C69-ABAA-3F0A46C5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CB2-EA57-47C3-8CB1-6C50A585B42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7950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2878B0-08F9-4591-B212-169C924B4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130D1CF-BCB7-41A2-B74C-4ADC30825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94327C-CF6B-4E3B-BB1B-3D7CD42B19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D1DD3F6-C04B-4CBF-9DCC-0D4DD661F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BB76370-9630-4D6E-997B-D48860260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72CAC49-9CC5-406F-8BAA-AB0AEE920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EF1B-FFBE-41C2-8E5C-17A841E983F0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A32E1A5-B981-4C32-96A6-C18E8E77F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A7A9C46-D273-4550-9BBE-707867691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CB2-EA57-47C3-8CB1-6C50A585B42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9797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8D1BA1-9492-49DB-9CAB-955747A9B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4F9DAD6-D16E-48FB-93BB-82503DDFA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EF1B-FFBE-41C2-8E5C-17A841E983F0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91F896A-463C-412A-AFDC-D7B34A28E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89EC0BC-2622-4F65-9D73-CEAD8E13F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CB2-EA57-47C3-8CB1-6C50A585B42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032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A3B766A-6256-4862-A88F-AC1C2864E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EF1B-FFBE-41C2-8E5C-17A841E983F0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E7014FE-7BC7-41D5-A0A4-702970A2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3A56B6-9B88-462E-9011-E0CEF6516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CB2-EA57-47C3-8CB1-6C50A585B42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285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E7F731-4FA4-46CB-B84A-071B7DEFB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7CD5B7-7E3F-495D-8B55-AEA1F5B60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EAFE8C3-ED58-4781-B257-23C497497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897F0A3-C123-4824-B072-1F2EEEA74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EF1B-FFBE-41C2-8E5C-17A841E983F0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433F083-ECF6-4539-81A3-61C28A7E9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4A4B8EE-0342-4435-97F1-9164E9408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CB2-EA57-47C3-8CB1-6C50A585B42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2077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966886-A3E0-453E-8B91-67E6675D0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0D7813-DF4E-40EA-96E2-490DEB948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E64D1F6-9F27-446A-B8BD-EAF4A5E5C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ACB8-0F6C-492C-817D-4E1FACD089DB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D949FB-C834-4D90-85D8-E47EDAD02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AC1748-E069-481A-BD04-C900F801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29C4-C322-494E-8B72-5A5478B583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4656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85DC1D-AE99-4327-A0C7-282744CFA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648975D-2761-475D-A7A8-33F937A812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856E442-C72D-492A-ABBC-F1380A6EA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38F8A2F-911C-4B7B-99E0-E831158C5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EF1B-FFBE-41C2-8E5C-17A841E983F0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B0863AF-3780-4462-8D24-854FC8A80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0D8E82-AC35-4B7B-9B94-533A11154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CB2-EA57-47C3-8CB1-6C50A585B42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55102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E6A8E-3DBC-42DD-9867-B5DF2BF29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9218C9F-C708-4137-8C8B-E85807630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EB6D2C-C8C5-4E18-97D2-0B4A7822A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EF1B-FFBE-41C2-8E5C-17A841E983F0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A81159-A770-4B64-B246-C700B8802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44474C-60B2-4573-9DDB-AFD217FE0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CB2-EA57-47C3-8CB1-6C50A585B42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3034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0883577-C514-4290-957C-69971843E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8905876-DE51-49D3-9334-AB475B7A0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24D2A8-1827-4F5D-AC1B-F41A04D3E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8EF1B-FFBE-41C2-8E5C-17A841E983F0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B68A730-8015-42FE-BCF2-1BCDEEF10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B476F8-1589-46C3-9C4C-718A40F03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EBCB2-EA57-47C3-8CB1-6C50A585B42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036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467F20-3CEC-4B6A-849B-02B67E5D3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BD798E-4C93-4A2D-B600-D776293AA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0FF5CB-9E39-41FA-BC7F-433CEF595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ACB8-0F6C-492C-817D-4E1FACD089DB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63CE78-6DF8-4F74-803B-D194B2ED4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365A123-63C3-465C-B361-314D60E64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29C4-C322-494E-8B72-5A5478B583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272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15E8BE-E2B2-402A-8C5F-D5692AAD3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4301A2-9DA3-4B81-85BE-B259B50860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32220E-6D46-44F9-A6C2-76B3B69B7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F7A80A-337B-473F-9589-61082068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ACB8-0F6C-492C-817D-4E1FACD089DB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34F3EB3-F193-47E1-B9FA-6C6A4B3F1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6629A4B-75DC-43BF-9E8D-4F899BEE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29C4-C322-494E-8B72-5A5478B583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0861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5C6591-6579-4018-A539-86E019766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6D20109-3FD2-4713-85DE-423CBDF09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90915F4-494D-43DA-934A-66AB7CC8C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CA23E70-2B2F-424F-83F6-8A263488E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E7D3334-EE4A-4D95-ADDF-2E0F4710B3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B9F5902-BC99-49B0-AA43-5D87B8404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ACB8-0F6C-492C-817D-4E1FACD089DB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969674C-E015-4017-877A-64B2F4C03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2447CD2-6E09-4F47-B266-1621B493D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29C4-C322-494E-8B72-5A5478B583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4603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B5262C-BFD6-47F8-A597-D2CDADE86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8254519-E9B8-4AD6-AF4F-46A3B40B4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ACB8-0F6C-492C-817D-4E1FACD089DB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F45489-B7AC-4E14-9CEA-6EAD010C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C160AB1-F2E5-44DD-9D57-AB29E72D8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29C4-C322-494E-8B72-5A5478B583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040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8BBB00D-BC78-4845-AA55-73FA8899C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ACB8-0F6C-492C-817D-4E1FACD089DB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528CD77-AF8E-4E68-B14D-0E95C487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73FFA5F-56B2-4E8A-B61C-B10FB1B28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29C4-C322-494E-8B72-5A5478B583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85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4ABD32-9CD7-4103-B4B1-57DB38B5A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53908B-0393-41A4-A40C-DAB958B0B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6A3AA24-9456-41B7-877D-BD1773CDA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E006AA-DB8C-4FF1-9728-89810740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ACB8-0F6C-492C-817D-4E1FACD089DB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F3BC9E-F2E7-439D-AF7B-6679B1194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E83DB3B-FEAB-4492-8B2F-A3717C49C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29C4-C322-494E-8B72-5A5478B583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053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C5455D-5E09-49B1-882C-15C31ADD9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129DCCF-6A99-485B-8EB6-30A4F66BF1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3EBB84E-0DEF-467B-BA82-D04E49CDE8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4843CC-CA6F-47CD-A4A2-6005B6CE7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3ACB8-0F6C-492C-817D-4E1FACD089DB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D96E07-6EA9-4BCC-A131-01A9749E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E77E58-B4D3-48B4-BC62-0A31869B3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929C4-C322-494E-8B72-5A5478B583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909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FF91C3B-D703-42BF-9893-33B036612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32A842-814C-48C2-A429-E93526522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B742AE-306D-4974-AF3A-A430E9B37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3ACB8-0F6C-492C-817D-4E1FACD089DB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27E7FD-3784-4B23-B8F3-68AE7B4506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94B190B-7E6A-49A0-AB6E-61E3FC7E2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929C4-C322-494E-8B72-5A5478B583B7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207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FEF85E3-B2F7-474D-87FD-EFD22448A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4D25566-1554-41FF-909B-CF23381017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F5A54A-4B42-4555-AC3D-50A61AC3BE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8EF1B-FFBE-41C2-8E5C-17A841E983F0}" type="datetimeFigureOut">
              <a:rPr lang="de-AT" smtClean="0"/>
              <a:t>16.11.2020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4E6F31-13F3-45EE-AA38-5FEEEAADA5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9E70DD-B939-415D-954F-B39838FA4C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EBCB2-EA57-47C3-8CB1-6C50A585B42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008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CDF5F-C161-4F8A-8255-2F52909CC8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D7DA142-FE5A-4FF9-AF07-C61B0EE27A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9761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B0E552E6-65FF-4A02-B063-01CAF70051A5}"/>
              </a:ext>
            </a:extLst>
          </p:cNvPr>
          <p:cNvSpPr txBox="1"/>
          <p:nvPr/>
        </p:nvSpPr>
        <p:spPr>
          <a:xfrm>
            <a:off x="1504949" y="580162"/>
            <a:ext cx="9363075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Wie Ihrer aller Leben deutlich erkennen lässt, muss Andacht – wie notwendig sie auch für das innere Leben des Menschen und wie entscheidend sie für die geistige Entwicklung ist – auch zu Taten führen,  die dem inneren Wandel äußeren Ausdruck verleihen.                         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Universales Haus der Gerechtigkeit, 18.12.14</a:t>
            </a:r>
            <a:endParaRPr kumimoji="0" lang="de-A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4BA008D-BD48-465F-A24B-458082CD2377}"/>
              </a:ext>
            </a:extLst>
          </p:cNvPr>
          <p:cNvSpPr/>
          <p:nvPr/>
        </p:nvSpPr>
        <p:spPr>
          <a:xfrm>
            <a:off x="1027538" y="5934670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680455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2526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2134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16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8551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Breitbild</PresentationFormat>
  <Paragraphs>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Shirin</dc:creator>
  <cp:lastModifiedBy>Shirin</cp:lastModifiedBy>
  <cp:revision>1</cp:revision>
  <dcterms:created xsi:type="dcterms:W3CDTF">2020-11-16T08:53:49Z</dcterms:created>
  <dcterms:modified xsi:type="dcterms:W3CDTF">2020-11-16T08:54:14Z</dcterms:modified>
</cp:coreProperties>
</file>