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0" r:id="rId4"/>
    <p:sldId id="260" r:id="rId5"/>
    <p:sldId id="263" r:id="rId6"/>
    <p:sldId id="267" r:id="rId7"/>
    <p:sldId id="268" r:id="rId8"/>
    <p:sldId id="272"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67D87-AE08-4752-93CA-28993B13AED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12764322-F167-4563-9273-E4B2E2193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4722CA98-FBCA-48A2-AC6C-D53C9F8012AD}"/>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5" name="Fußzeilenplatzhalter 4">
            <a:extLst>
              <a:ext uri="{FF2B5EF4-FFF2-40B4-BE49-F238E27FC236}">
                <a16:creationId xmlns:a16="http://schemas.microsoft.com/office/drawing/2014/main" id="{C21C7A20-D370-4878-A8E9-39D665311F4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AAD9E03-8053-49A6-8A4A-495435DC85E3}"/>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2392291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1BE0-6226-4770-B4FB-5C1F8AC3644E}"/>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89F59FD-BA61-44AB-9385-FB3101D2244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1B69EE2-6AE8-41F3-B7C5-86EE6ADAB6D9}"/>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5" name="Fußzeilenplatzhalter 4">
            <a:extLst>
              <a:ext uri="{FF2B5EF4-FFF2-40B4-BE49-F238E27FC236}">
                <a16:creationId xmlns:a16="http://schemas.microsoft.com/office/drawing/2014/main" id="{FA5B569A-5106-44C0-8EBC-50269A160A8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47F9E3F-433D-4C04-896C-2E48604B1AA4}"/>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93950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393C685-0C80-418A-96E3-D05500F7259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4B4A2677-0161-4C99-AEBF-1E34F439210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66BAF8F-DE92-4D9E-9CAC-FDA136F5CFB9}"/>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5" name="Fußzeilenplatzhalter 4">
            <a:extLst>
              <a:ext uri="{FF2B5EF4-FFF2-40B4-BE49-F238E27FC236}">
                <a16:creationId xmlns:a16="http://schemas.microsoft.com/office/drawing/2014/main" id="{A8D7C16F-601B-4821-A9C5-45F497200EC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D127CCD-A756-46E9-8FC3-E84C66D149DE}"/>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273309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68567-9299-4258-B421-7CDDE1108A9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6192E9E4-1FB7-4BEF-A2B1-D44BA5B06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80965D08-FE67-40B9-BED3-BE7BB04B372F}"/>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5" name="Fußzeilenplatzhalter 4">
            <a:extLst>
              <a:ext uri="{FF2B5EF4-FFF2-40B4-BE49-F238E27FC236}">
                <a16:creationId xmlns:a16="http://schemas.microsoft.com/office/drawing/2014/main" id="{9C63D0E4-2D90-4715-AC18-C8130F85E60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C431347-ED87-4778-B074-11358AB4DAB4}"/>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3485520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867E3-3E6F-4B00-A7F0-A56C27882C2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0E45FA5-5023-4A6C-831D-515CEE6E97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DA617C5-C86C-4F3C-8A3C-B9CC044A3BDF}"/>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5" name="Fußzeilenplatzhalter 4">
            <a:extLst>
              <a:ext uri="{FF2B5EF4-FFF2-40B4-BE49-F238E27FC236}">
                <a16:creationId xmlns:a16="http://schemas.microsoft.com/office/drawing/2014/main" id="{134783C9-BEA8-43F8-968E-4825C86EFB4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3A063CB-91F7-4490-954C-F3243E313B68}"/>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384582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CA46B-4DF2-4B87-A50F-C5DBC92C45D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7403E345-39B2-42E5-8981-802AFB1D1B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5D092B6-8125-417D-B9FF-B6CB7B894F46}"/>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5" name="Fußzeilenplatzhalter 4">
            <a:extLst>
              <a:ext uri="{FF2B5EF4-FFF2-40B4-BE49-F238E27FC236}">
                <a16:creationId xmlns:a16="http://schemas.microsoft.com/office/drawing/2014/main" id="{6F383522-C0C4-48B1-82EF-8BC08D1A0B7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7A92C9E-732F-4484-BD51-5C1E7C17CF2A}"/>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51781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19C10-6083-40D7-AFCE-18971CAA8AD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D8DD3605-F579-4C3C-9A6A-4C27AF7CA3B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25F2713-BC83-4076-9406-E88A6531FF9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D2FDD47-13EE-46B6-B451-5FBD11C4C378}"/>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6" name="Fußzeilenplatzhalter 5">
            <a:extLst>
              <a:ext uri="{FF2B5EF4-FFF2-40B4-BE49-F238E27FC236}">
                <a16:creationId xmlns:a16="http://schemas.microsoft.com/office/drawing/2014/main" id="{9D2708A6-969F-4144-8018-5ED8EE1BBA4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88E7899-13C8-40FE-81D7-887EA475004C}"/>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322717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BAAB3-58EE-4DF5-8350-DC8F8BC1003C}"/>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ABF3245-2CC1-4DC7-9C7B-8E9EEBD06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B47F141-8698-44B9-B732-DD5EEC8786C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4D0B1751-B033-4A55-8756-4DFE77F74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74606B8-A00F-4C6D-8D06-6814FD2404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9BB77B5-8E88-4D5D-9687-C590163D284E}"/>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8" name="Fußzeilenplatzhalter 7">
            <a:extLst>
              <a:ext uri="{FF2B5EF4-FFF2-40B4-BE49-F238E27FC236}">
                <a16:creationId xmlns:a16="http://schemas.microsoft.com/office/drawing/2014/main" id="{1A35D433-3795-4485-9405-8BAD67D6E69F}"/>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EE779C18-9750-407F-A948-00D88B3BD12C}"/>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1190890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5F7CE-C447-47BF-B99C-AD6C4690D97B}"/>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8D891566-7A78-4671-BD69-E6C6B23C8C3C}"/>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4" name="Fußzeilenplatzhalter 3">
            <a:extLst>
              <a:ext uri="{FF2B5EF4-FFF2-40B4-BE49-F238E27FC236}">
                <a16:creationId xmlns:a16="http://schemas.microsoft.com/office/drawing/2014/main" id="{722E3B6E-8688-4354-AD96-278D52E47A48}"/>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FAAD13A4-5EBB-4678-9D80-8CD15A210E30}"/>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1482155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057A93F-624F-4419-AE5D-79CC43F08802}"/>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3" name="Fußzeilenplatzhalter 2">
            <a:extLst>
              <a:ext uri="{FF2B5EF4-FFF2-40B4-BE49-F238E27FC236}">
                <a16:creationId xmlns:a16="http://schemas.microsoft.com/office/drawing/2014/main" id="{6CA07BA4-3FF2-4934-B46F-9C2832CB7523}"/>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771B3B8-FDF1-431E-8E39-70B4DEF9C6A5}"/>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3492048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B6056-5990-4896-B1A2-0BFB5E6540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0E1FF02-7BA5-4DBE-BF52-174757184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374EC50A-E100-4FB2-AE50-5A13BFD3E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7E9838-1880-481E-AE37-E2C0D921A3CE}"/>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6" name="Fußzeilenplatzhalter 5">
            <a:extLst>
              <a:ext uri="{FF2B5EF4-FFF2-40B4-BE49-F238E27FC236}">
                <a16:creationId xmlns:a16="http://schemas.microsoft.com/office/drawing/2014/main" id="{EAC5753A-6CFB-4784-8879-740B308527E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27FD027-516F-43D4-8C48-9D70A8864D3F}"/>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23250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480E9-F749-4781-A7B2-7C34FE8D280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0B980BF-22C1-4AFD-9578-50E09FBEC70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89618FB-5EFF-499F-8ED7-59C0C6A3EE88}"/>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5" name="Fußzeilenplatzhalter 4">
            <a:extLst>
              <a:ext uri="{FF2B5EF4-FFF2-40B4-BE49-F238E27FC236}">
                <a16:creationId xmlns:a16="http://schemas.microsoft.com/office/drawing/2014/main" id="{12FF4309-302B-4A33-A260-D84EEADC00F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ED56C54-D273-465B-8436-122CAB81E824}"/>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171663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AB23F-F39A-4B87-954C-86657DC3AA0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7187C969-B023-497E-AA68-7FCF1C2439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999677A8-CC76-44CE-8D45-22B9DD69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5A06519-E1DF-45A2-BE88-810D8ECECD03}"/>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6" name="Fußzeilenplatzhalter 5">
            <a:extLst>
              <a:ext uri="{FF2B5EF4-FFF2-40B4-BE49-F238E27FC236}">
                <a16:creationId xmlns:a16="http://schemas.microsoft.com/office/drawing/2014/main" id="{44B644B7-98B3-4538-840E-266B9202CBE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94716CE-4F6F-4E1D-A106-40DD972D916F}"/>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2301723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BCF9-0431-4611-9520-7E5A9A4A0302}"/>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B3844C9-CD37-4B89-AC20-39444040F6D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03471D8-BF6B-4D40-86AE-06413B9D9CE3}"/>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5" name="Fußzeilenplatzhalter 4">
            <a:extLst>
              <a:ext uri="{FF2B5EF4-FFF2-40B4-BE49-F238E27FC236}">
                <a16:creationId xmlns:a16="http://schemas.microsoft.com/office/drawing/2014/main" id="{1ED0BCBC-B8E7-47A7-AC50-12C0CEC7418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90B2922-E399-4039-B310-2DAF08189D48}"/>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32819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6DA78B6-9A3D-425B-BA8E-6C260959796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CB2E542-30BF-42A0-833B-035B66527C0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2B512D9-5FF3-4E6F-9B7D-FFC9896E4E34}"/>
              </a:ext>
            </a:extLst>
          </p:cNvPr>
          <p:cNvSpPr>
            <a:spLocks noGrp="1"/>
          </p:cNvSpPr>
          <p:nvPr>
            <p:ph type="dt" sz="half" idx="10"/>
          </p:nvPr>
        </p:nvSpPr>
        <p:spPr/>
        <p:txBody>
          <a:bodyPr/>
          <a:lstStyle/>
          <a:p>
            <a:fld id="{CF996B83-FEC9-4D40-949F-FD28964580DF}" type="datetimeFigureOut">
              <a:rPr lang="de-AT" smtClean="0"/>
              <a:t>23.11.2020</a:t>
            </a:fld>
            <a:endParaRPr lang="de-AT"/>
          </a:p>
        </p:txBody>
      </p:sp>
      <p:sp>
        <p:nvSpPr>
          <p:cNvPr id="5" name="Fußzeilenplatzhalter 4">
            <a:extLst>
              <a:ext uri="{FF2B5EF4-FFF2-40B4-BE49-F238E27FC236}">
                <a16:creationId xmlns:a16="http://schemas.microsoft.com/office/drawing/2014/main" id="{C8B1C1BE-8D5A-418B-80ED-C3E9723EEE0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84E0FFA-E2F5-4B72-BDA8-76565A64F21B}"/>
              </a:ext>
            </a:extLst>
          </p:cNvPr>
          <p:cNvSpPr>
            <a:spLocks noGrp="1"/>
          </p:cNvSpPr>
          <p:nvPr>
            <p:ph type="sldNum" sz="quarter" idx="12"/>
          </p:nvPr>
        </p:nvSpPr>
        <p:spPr/>
        <p:txBody>
          <a:bodyPr/>
          <a:lstStyle/>
          <a:p>
            <a:fld id="{20E0A632-D6E8-4F68-9E88-50B1B7E6B14C}" type="slidenum">
              <a:rPr lang="de-AT" smtClean="0"/>
              <a:t>‹Nr.›</a:t>
            </a:fld>
            <a:endParaRPr lang="de-AT"/>
          </a:p>
        </p:txBody>
      </p:sp>
    </p:spTree>
    <p:extLst>
      <p:ext uri="{BB962C8B-B14F-4D97-AF65-F5344CB8AC3E}">
        <p14:creationId xmlns:p14="http://schemas.microsoft.com/office/powerpoint/2010/main" val="2760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6C449-5FD8-431F-8F48-B4E01E81637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51A5A16-271A-4009-8EBB-DCB3FD3A6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A02BEE6-FFDA-48C8-9594-B4A13D168A51}"/>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5" name="Fußzeilenplatzhalter 4">
            <a:extLst>
              <a:ext uri="{FF2B5EF4-FFF2-40B4-BE49-F238E27FC236}">
                <a16:creationId xmlns:a16="http://schemas.microsoft.com/office/drawing/2014/main" id="{E275E232-777A-49E1-AC64-7D13456646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6FE9E9-9490-4EC1-BBA2-DA86A0EF7955}"/>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129011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139BE-361E-48E8-A3CB-CD150B2F91C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75EB018-6E7F-4F6F-BAB4-5BBE59D467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BCB5F36-5344-453D-A590-A2A3BEC0E23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B2A8840-EEA7-4DF5-A93D-70418216D71E}"/>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6" name="Fußzeilenplatzhalter 5">
            <a:extLst>
              <a:ext uri="{FF2B5EF4-FFF2-40B4-BE49-F238E27FC236}">
                <a16:creationId xmlns:a16="http://schemas.microsoft.com/office/drawing/2014/main" id="{8ABD9C56-755B-452F-BFC1-ACC3140F83F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F4CC327-DA17-47B0-9296-4D887A5AD9FA}"/>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66824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02D2D-CD6D-4422-8452-CABE849E91E0}"/>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E9CD737-73D6-44DE-9BEF-EC1A9D662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C277137-76AD-42C1-8D1F-81B13F6A5CB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5727E36-7E75-405D-8B9B-A2189ED31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30D4F14-8C19-4BC8-A0E1-3852BC4F94B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FD16010C-B20E-465C-A2CD-D61F8F49D96E}"/>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8" name="Fußzeilenplatzhalter 7">
            <a:extLst>
              <a:ext uri="{FF2B5EF4-FFF2-40B4-BE49-F238E27FC236}">
                <a16:creationId xmlns:a16="http://schemas.microsoft.com/office/drawing/2014/main" id="{549B8F33-056E-438A-8AB2-5BAF808EED2F}"/>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717B2B7A-57F7-4FB3-AEE5-0300E2D112AA}"/>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199409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49131-74E3-4E9D-8B62-94E97552A65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AF0EB0DC-9069-4E41-A93B-2A849E056414}"/>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4" name="Fußzeilenplatzhalter 3">
            <a:extLst>
              <a:ext uri="{FF2B5EF4-FFF2-40B4-BE49-F238E27FC236}">
                <a16:creationId xmlns:a16="http://schemas.microsoft.com/office/drawing/2014/main" id="{BE885AB1-8279-4614-BD5B-AC1B8CD9EE62}"/>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924450-ADB9-4B0E-A434-8728DAB766BC}"/>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23538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C0C54D0-C8E9-47B7-99FE-8AFC39B928AC}"/>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3" name="Fußzeilenplatzhalter 2">
            <a:extLst>
              <a:ext uri="{FF2B5EF4-FFF2-40B4-BE49-F238E27FC236}">
                <a16:creationId xmlns:a16="http://schemas.microsoft.com/office/drawing/2014/main" id="{4042B5A5-BFEE-4094-81C2-75197DC2166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C2202A0-AAAE-4A64-A992-7533A605495C}"/>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346801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40160-C8CE-4DDD-9E89-F17EBD0715E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2A4423B-F75D-401D-8EF2-C7E61F2C2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9CACCA56-2CF4-4AFE-8D6B-AF4DB5593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B1637FA-CA5A-4F6E-B5B9-ACF85E266F37}"/>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6" name="Fußzeilenplatzhalter 5">
            <a:extLst>
              <a:ext uri="{FF2B5EF4-FFF2-40B4-BE49-F238E27FC236}">
                <a16:creationId xmlns:a16="http://schemas.microsoft.com/office/drawing/2014/main" id="{A677A722-EBC2-44FE-BB75-D1E2EB98FC1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CD1E635-3926-44A1-994D-45386B877DF8}"/>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170550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D6B37-D6DF-46D0-9C93-397C772288C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9B0E3304-8280-4B63-AEEE-04F5E0E1A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1067B70-84BA-46C3-ACD2-F9EEC1BCF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72ECE3-C2F8-4DE2-B286-CF3AA644122A}"/>
              </a:ext>
            </a:extLst>
          </p:cNvPr>
          <p:cNvSpPr>
            <a:spLocks noGrp="1"/>
          </p:cNvSpPr>
          <p:nvPr>
            <p:ph type="dt" sz="half" idx="10"/>
          </p:nvPr>
        </p:nvSpPr>
        <p:spPr/>
        <p:txBody>
          <a:bodyPr/>
          <a:lstStyle/>
          <a:p>
            <a:fld id="{94F1ABEB-FCB5-4580-AC77-9A072147DD51}" type="datetimeFigureOut">
              <a:rPr lang="de-AT" smtClean="0"/>
              <a:t>23.11.2020</a:t>
            </a:fld>
            <a:endParaRPr lang="de-AT"/>
          </a:p>
        </p:txBody>
      </p:sp>
      <p:sp>
        <p:nvSpPr>
          <p:cNvPr id="6" name="Fußzeilenplatzhalter 5">
            <a:extLst>
              <a:ext uri="{FF2B5EF4-FFF2-40B4-BE49-F238E27FC236}">
                <a16:creationId xmlns:a16="http://schemas.microsoft.com/office/drawing/2014/main" id="{6CA16C4E-318D-4676-9EC3-06C24711624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76552F1-5407-4D90-8030-56E5C015A785}"/>
              </a:ext>
            </a:extLst>
          </p:cNvPr>
          <p:cNvSpPr>
            <a:spLocks noGrp="1"/>
          </p:cNvSpPr>
          <p:nvPr>
            <p:ph type="sldNum" sz="quarter" idx="12"/>
          </p:nvPr>
        </p:nvSpPr>
        <p:spPr/>
        <p:txBody>
          <a:bodyPr/>
          <a:lstStyle/>
          <a:p>
            <a:fld id="{5EE770B7-1CAA-45C6-BDCC-0DEB87422552}" type="slidenum">
              <a:rPr lang="de-AT" smtClean="0"/>
              <a:t>‹Nr.›</a:t>
            </a:fld>
            <a:endParaRPr lang="de-AT"/>
          </a:p>
        </p:txBody>
      </p:sp>
    </p:spTree>
    <p:extLst>
      <p:ext uri="{BB962C8B-B14F-4D97-AF65-F5344CB8AC3E}">
        <p14:creationId xmlns:p14="http://schemas.microsoft.com/office/powerpoint/2010/main" val="12169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AC7976-4F8C-4621-842D-054FC26D0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F7354F8-0C96-4E14-932C-6BDFA7F6D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0E068CD-B057-4A24-8581-8034B04B30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1ABEB-FCB5-4580-AC77-9A072147DD51}" type="datetimeFigureOut">
              <a:rPr lang="de-AT" smtClean="0"/>
              <a:t>23.11.2020</a:t>
            </a:fld>
            <a:endParaRPr lang="de-AT"/>
          </a:p>
        </p:txBody>
      </p:sp>
      <p:sp>
        <p:nvSpPr>
          <p:cNvPr id="5" name="Fußzeilenplatzhalter 4">
            <a:extLst>
              <a:ext uri="{FF2B5EF4-FFF2-40B4-BE49-F238E27FC236}">
                <a16:creationId xmlns:a16="http://schemas.microsoft.com/office/drawing/2014/main" id="{2EB78073-C0B3-419D-9BA8-E65FC5E83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59CCEC93-2FC9-42CD-B2F2-1BFD50595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770B7-1CAA-45C6-BDCC-0DEB87422552}" type="slidenum">
              <a:rPr lang="de-AT" smtClean="0"/>
              <a:t>‹Nr.›</a:t>
            </a:fld>
            <a:endParaRPr lang="de-AT"/>
          </a:p>
        </p:txBody>
      </p:sp>
    </p:spTree>
    <p:extLst>
      <p:ext uri="{BB962C8B-B14F-4D97-AF65-F5344CB8AC3E}">
        <p14:creationId xmlns:p14="http://schemas.microsoft.com/office/powerpoint/2010/main" val="35791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34F0500-5E13-4825-A6B5-3EF94C836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D61ECBEC-AD49-44AA-803F-1AE74D653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4C48B18-9A96-40AC-A96B-61DB84BE7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96B83-FEC9-4D40-949F-FD28964580DF}" type="datetimeFigureOut">
              <a:rPr lang="de-AT" smtClean="0"/>
              <a:t>23.11.2020</a:t>
            </a:fld>
            <a:endParaRPr lang="de-AT"/>
          </a:p>
        </p:txBody>
      </p:sp>
      <p:sp>
        <p:nvSpPr>
          <p:cNvPr id="5" name="Fußzeilenplatzhalter 4">
            <a:extLst>
              <a:ext uri="{FF2B5EF4-FFF2-40B4-BE49-F238E27FC236}">
                <a16:creationId xmlns:a16="http://schemas.microsoft.com/office/drawing/2014/main" id="{2574AD72-9AE9-4D48-B270-D4DE2F27E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F4E1340E-9AAC-42BA-ADD6-6A83BB085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0A632-D6E8-4F68-9E88-50B1B7E6B14C}" type="slidenum">
              <a:rPr lang="de-AT" smtClean="0"/>
              <a:t>‹Nr.›</a:t>
            </a:fld>
            <a:endParaRPr lang="de-AT"/>
          </a:p>
        </p:txBody>
      </p:sp>
    </p:spTree>
    <p:extLst>
      <p:ext uri="{BB962C8B-B14F-4D97-AF65-F5344CB8AC3E}">
        <p14:creationId xmlns:p14="http://schemas.microsoft.com/office/powerpoint/2010/main" val="3767924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urJyeAmuem8?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KKqtO6wwCQ8?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en 4" title="“Verily I Say” by Nadia &amp; Roshan">
            <a:hlinkClick r:id="" action="ppaction://media"/>
            <a:extLst>
              <a:ext uri="{FF2B5EF4-FFF2-40B4-BE49-F238E27FC236}">
                <a16:creationId xmlns:a16="http://schemas.microsoft.com/office/drawing/2014/main" id="{1D7CA679-72D9-4FDE-9CBD-F21AD82750D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147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4000" r="-4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0BEF86B-669E-4CA6-8A5D-CD10DA498D69}"/>
              </a:ext>
            </a:extLst>
          </p:cNvPr>
          <p:cNvSpPr txBox="1"/>
          <p:nvPr/>
        </p:nvSpPr>
        <p:spPr>
          <a:xfrm>
            <a:off x="552450" y="733068"/>
            <a:ext cx="11029950" cy="5447645"/>
          </a:xfrm>
          <a:prstGeom prst="rect">
            <a:avLst/>
          </a:prstGeom>
          <a:noFill/>
        </p:spPr>
        <p:txBody>
          <a:bodyPr wrap="square">
            <a:spAutoFit/>
          </a:bodyPr>
          <a:lstStyle/>
          <a:p>
            <a:pPr algn="ctr"/>
            <a:r>
              <a:rPr lang="de-AT" sz="2400" dirty="0"/>
              <a:t>O Du mitleidvoller Gott, Du, der Du freigebig bist und dazu die Macht hast! </a:t>
            </a:r>
          </a:p>
          <a:p>
            <a:pPr algn="ctr"/>
            <a:r>
              <a:rPr lang="de-AT" sz="2400" dirty="0"/>
              <a:t>Wir sind Deine Diener im Schutze Deiner Vorsehung. </a:t>
            </a:r>
          </a:p>
          <a:p>
            <a:pPr algn="ctr"/>
            <a:r>
              <a:rPr lang="de-AT" sz="2400" dirty="0"/>
              <a:t>Wirf einen Strahl Deiner Gunst auf uns. Gib unseren Augen Licht, unseren Ohren Gehör, unseren Herzen Verständnis und Liebe. </a:t>
            </a:r>
          </a:p>
          <a:p>
            <a:pPr algn="ctr"/>
            <a:r>
              <a:rPr lang="de-AT" sz="2400" dirty="0"/>
              <a:t>Erfreue und beglücke unsere Seelen durch Deine frohen Botschaften. </a:t>
            </a:r>
          </a:p>
          <a:p>
            <a:pPr algn="ctr"/>
            <a:r>
              <a:rPr lang="de-AT" sz="2400" dirty="0"/>
              <a:t>O Herr! Zeige uns den Pfad Deines Königreiches und belebe uns mit dem Odem des Heiligen Geistes. Schenke uns ewiges Leben und verleihe uns immerwährende Ehre. </a:t>
            </a:r>
          </a:p>
          <a:p>
            <a:pPr algn="ctr"/>
            <a:r>
              <a:rPr lang="de-AT" sz="2400" dirty="0"/>
              <a:t>Vereinige die Menschheit und erleuchte die Menschenwelt. </a:t>
            </a:r>
          </a:p>
          <a:p>
            <a:pPr algn="ctr"/>
            <a:r>
              <a:rPr lang="de-AT" sz="2400" dirty="0" err="1"/>
              <a:t>Laß</a:t>
            </a:r>
            <a:r>
              <a:rPr lang="de-AT" sz="2400" dirty="0"/>
              <a:t> uns alle Deinem Pfade folgen, nach Deinem Wohlgefallen trachten und die Geheimnisse Deines Königreiches erforschen. </a:t>
            </a:r>
          </a:p>
          <a:p>
            <a:pPr algn="ctr"/>
            <a:r>
              <a:rPr lang="de-AT" sz="2400" dirty="0"/>
              <a:t>O Gott! </a:t>
            </a:r>
          </a:p>
          <a:p>
            <a:pPr algn="ctr"/>
            <a:r>
              <a:rPr lang="de-AT" sz="2400" dirty="0"/>
              <a:t>Vereinige uns alle und verbinde unsere Herzen mit Deinem unauflöslichen Band. Wahrlich, Du bist der Gebende, Du bist der Gütige und Du bist der Allmächtige.</a:t>
            </a:r>
            <a:br>
              <a:rPr lang="de-AT" dirty="0"/>
            </a:br>
            <a:br>
              <a:rPr lang="de-AT" dirty="0"/>
            </a:br>
            <a:r>
              <a:rPr lang="de-AT" dirty="0" err="1"/>
              <a:t>Abdu´l-Bahá</a:t>
            </a:r>
            <a:endParaRPr lang="de-AT" dirty="0"/>
          </a:p>
        </p:txBody>
      </p:sp>
      <p:sp>
        <p:nvSpPr>
          <p:cNvPr id="4" name="Rechteck 3">
            <a:extLst>
              <a:ext uri="{FF2B5EF4-FFF2-40B4-BE49-F238E27FC236}">
                <a16:creationId xmlns:a16="http://schemas.microsoft.com/office/drawing/2014/main" id="{FD41C70F-14F7-4E4B-AEA1-6E288D99D813}"/>
              </a:ext>
            </a:extLst>
          </p:cNvPr>
          <p:cNvSpPr/>
          <p:nvPr/>
        </p:nvSpPr>
        <p:spPr>
          <a:xfrm>
            <a:off x="11543138" y="6005810"/>
            <a:ext cx="535723" cy="923330"/>
          </a:xfrm>
          <a:prstGeom prst="rect">
            <a:avLst/>
          </a:prstGeom>
          <a:noFill/>
        </p:spPr>
        <p:txBody>
          <a:bodyPr wrap="none" lIns="91440" tIns="45720" rIns="91440" bIns="45720">
            <a:spAutoFit/>
          </a:bodyPr>
          <a:lstStyle/>
          <a:p>
            <a:pPr algn="ctr"/>
            <a:r>
              <a:rPr lang="de-AT"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417803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13000" r="-13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69E7B1F-9E20-4427-85B6-4D376E1B4766}"/>
              </a:ext>
            </a:extLst>
          </p:cNvPr>
          <p:cNvSpPr txBox="1"/>
          <p:nvPr/>
        </p:nvSpPr>
        <p:spPr>
          <a:xfrm>
            <a:off x="76200" y="689819"/>
            <a:ext cx="11696699" cy="50783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Dies ist der Tag, da Gottes erhabenste Segnungen den Menschen zugeströmt sind,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der Tag, da alles Erschaffene mit Seiner mächtigsten Gnade erfüllt wurde.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Alle Völker der Welt haben die Pflicht, ihre Gegensätze auszugleichen und in vollkommener Einigkeit und in Frieden im Schatten des Baumes Seiner Obhut und Gnade zu wohnen.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Es geziemt ihnen, sich an das zu halten,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was an diesem Tage der Erhöhung ihrer Stufe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und der Förderung ihres eigenen Besten dient.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Bittet den einen, wahren Gott, </a:t>
            </a:r>
            <a:r>
              <a:rPr kumimoji="0" lang="de-AT" sz="2400" i="0" u="none" strike="noStrike" kern="1200" cap="none" spc="0" normalizeH="0" baseline="0" noProof="0" dirty="0" err="1">
                <a:ln>
                  <a:noFill/>
                </a:ln>
                <a:solidFill>
                  <a:prstClr val="black"/>
                </a:solidFill>
                <a:effectLst/>
                <a:uLnTx/>
                <a:uFillTx/>
                <a:latin typeface="Calibri" panose="020F0502020204030204"/>
                <a:ea typeface="+mn-ea"/>
                <a:cs typeface="+mn-cs"/>
              </a:rPr>
              <a:t>daß</a:t>
            </a: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 Er allen Menschen gnädig beistehe,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das zu erfüllen, was in Unseren Augen annehmbar ist.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400" i="0" u="none" strike="noStrike" kern="1200" cap="none" spc="0" normalizeH="0" baseline="0" noProof="0" dirty="0">
                <a:ln>
                  <a:noFill/>
                </a:ln>
                <a:solidFill>
                  <a:prstClr val="black"/>
                </a:solidFill>
                <a:effectLst/>
                <a:uLnTx/>
                <a:uFillTx/>
                <a:latin typeface="Calibri" panose="020F0502020204030204"/>
                <a:ea typeface="+mn-ea"/>
                <a:cs typeface="+mn-cs"/>
              </a:rPr>
              <a:t>Bald wird die heutige Ordnung aufgerollt und eine neue an ihrer Statt entfaltet werden.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err="1">
                <a:ln>
                  <a:noFill/>
                </a:ln>
                <a:solidFill>
                  <a:prstClr val="black"/>
                </a:solidFill>
                <a:effectLst/>
                <a:uLnTx/>
                <a:uFillTx/>
                <a:latin typeface="Calibri" panose="020F0502020204030204"/>
                <a:ea typeface="+mn-ea"/>
                <a:cs typeface="+mn-cs"/>
              </a:rPr>
              <a:t>Baha‘u‘llah</a:t>
            </a:r>
            <a:r>
              <a:rPr kumimoji="0" lang="de-AT" sz="1800" b="0" i="0" u="none" strike="noStrike" kern="1200" cap="none" spc="0" normalizeH="0" baseline="0" noProof="0" dirty="0">
                <a:ln>
                  <a:noFill/>
                </a:ln>
                <a:solidFill>
                  <a:prstClr val="black"/>
                </a:solidFill>
                <a:effectLst/>
                <a:uLnTx/>
                <a:uFillTx/>
                <a:latin typeface="Calibri" panose="020F0502020204030204"/>
                <a:ea typeface="+mn-ea"/>
                <a:cs typeface="+mn-cs"/>
              </a:rPr>
              <a:t>, Ährenlese</a:t>
            </a:r>
          </a:p>
        </p:txBody>
      </p:sp>
      <p:sp>
        <p:nvSpPr>
          <p:cNvPr id="2" name="Rechteck 1">
            <a:extLst>
              <a:ext uri="{FF2B5EF4-FFF2-40B4-BE49-F238E27FC236}">
                <a16:creationId xmlns:a16="http://schemas.microsoft.com/office/drawing/2014/main" id="{F5249F32-366B-41B6-A723-A172C6C87A82}"/>
              </a:ext>
            </a:extLst>
          </p:cNvPr>
          <p:cNvSpPr/>
          <p:nvPr/>
        </p:nvSpPr>
        <p:spPr>
          <a:xfrm>
            <a:off x="11485988" y="593467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129347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21000" b="-21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B44380-7302-4ECC-8453-4D7BAD741399}"/>
              </a:ext>
            </a:extLst>
          </p:cNvPr>
          <p:cNvSpPr txBox="1"/>
          <p:nvPr/>
        </p:nvSpPr>
        <p:spPr>
          <a:xfrm>
            <a:off x="3076575" y="3348739"/>
            <a:ext cx="8896350" cy="3877985"/>
          </a:xfrm>
          <a:prstGeom prst="rect">
            <a:avLst/>
          </a:prstGeom>
          <a:noFill/>
        </p:spPr>
        <p:txBody>
          <a:bodyPr wrap="square">
            <a:spAutoFit/>
          </a:bodyPr>
          <a:lstStyle/>
          <a:p>
            <a:pPr algn="ctr"/>
            <a:r>
              <a:rPr lang="de-AT" sz="2400" b="1" dirty="0"/>
              <a:t>Gott </a:t>
            </a:r>
            <a:r>
              <a:rPr lang="de-AT" sz="2400" b="1" dirty="0" err="1"/>
              <a:t>läßt</a:t>
            </a:r>
            <a:r>
              <a:rPr lang="de-AT" sz="2400" b="1" dirty="0"/>
              <a:t> Seine Kinder nicht ohne Tröstung. Wenn aber die Dunkelheit des Winters über sie kommt, sendet Er wieder Seine Boten, die Propheten, mit einer Erneuerung des gesegneten Frühlings. Die Sonne der Wahrheit erscheint aufs neue am Horizont der Welt, scheint in die Augen derer, die schlafen, und erweckt sie, </a:t>
            </a:r>
            <a:r>
              <a:rPr lang="de-AT" sz="2400" b="1" dirty="0" err="1"/>
              <a:t>daß</a:t>
            </a:r>
            <a:r>
              <a:rPr lang="de-AT" sz="2400" b="1" dirty="0"/>
              <a:t> sie den Glanz eines neuen Tagesanbruchs schauen. Dann wird der Baum der Menschheit wieder blühen und zum Heil der Völker die Frucht der Rechtlichkeit hervorbringen. </a:t>
            </a:r>
          </a:p>
          <a:p>
            <a:pPr algn="ctr"/>
            <a:r>
              <a:rPr lang="de-AT" dirty="0" err="1"/>
              <a:t>Abdu´l</a:t>
            </a:r>
            <a:r>
              <a:rPr lang="de-AT" dirty="0"/>
              <a:t>-Baha, Ansprachen in London</a:t>
            </a:r>
            <a:br>
              <a:rPr lang="de-AT" dirty="0"/>
            </a:br>
            <a:br>
              <a:rPr lang="de-AT" dirty="0"/>
            </a:br>
            <a:endParaRPr lang="de-AT" dirty="0"/>
          </a:p>
        </p:txBody>
      </p:sp>
      <p:sp>
        <p:nvSpPr>
          <p:cNvPr id="4" name="Rechteck 3">
            <a:extLst>
              <a:ext uri="{FF2B5EF4-FFF2-40B4-BE49-F238E27FC236}">
                <a16:creationId xmlns:a16="http://schemas.microsoft.com/office/drawing/2014/main" id="{EE959D4B-1204-491C-908F-9BCA3AA66277}"/>
              </a:ext>
            </a:extLst>
          </p:cNvPr>
          <p:cNvSpPr/>
          <p:nvPr/>
        </p:nvSpPr>
        <p:spPr>
          <a:xfrm>
            <a:off x="11562188" y="593467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154535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1C0029F-0E09-46F5-99AC-1ECC8925289F}"/>
              </a:ext>
            </a:extLst>
          </p:cNvPr>
          <p:cNvSpPr txBox="1"/>
          <p:nvPr/>
        </p:nvSpPr>
        <p:spPr>
          <a:xfrm>
            <a:off x="571499" y="133350"/>
            <a:ext cx="11287125" cy="3816429"/>
          </a:xfrm>
          <a:prstGeom prst="rect">
            <a:avLst/>
          </a:prstGeom>
          <a:noFill/>
        </p:spPr>
        <p:txBody>
          <a:bodyPr wrap="square">
            <a:spAutoFit/>
          </a:bodyPr>
          <a:lstStyle/>
          <a:p>
            <a:pPr algn="ctr"/>
            <a:r>
              <a:rPr lang="de-AT" sz="3200" dirty="0"/>
              <a:t>Der Anfang jeder großen Religion war rein. </a:t>
            </a:r>
          </a:p>
          <a:p>
            <a:pPr algn="ctr"/>
            <a:r>
              <a:rPr lang="de-AT" sz="3200" dirty="0"/>
              <a:t>Aber die Priester bemächtigten sich der Gemüter der Menschen und füllten sie mit Dogmen und Aberglauben, </a:t>
            </a:r>
          </a:p>
          <a:p>
            <a:pPr algn="ctr"/>
            <a:r>
              <a:rPr lang="de-AT" sz="3200" dirty="0"/>
              <a:t>so dass die Religion allmählich verfälscht wurde. </a:t>
            </a:r>
          </a:p>
          <a:p>
            <a:pPr algn="ctr"/>
            <a:r>
              <a:rPr lang="de-AT" sz="3200" dirty="0"/>
              <a:t>Ich komme nicht, um eine neue Religion zu lehren. </a:t>
            </a:r>
          </a:p>
          <a:p>
            <a:pPr algn="ctr"/>
            <a:r>
              <a:rPr lang="de-AT" sz="3200" dirty="0"/>
              <a:t>Mein einziger Wunsch ist, </a:t>
            </a:r>
          </a:p>
          <a:p>
            <a:pPr algn="ctr"/>
            <a:r>
              <a:rPr lang="de-AT" sz="3200" dirty="0"/>
              <a:t>mit Gottes Hilfe und Gnade den Weg zum Großen Licht zu weisen.</a:t>
            </a:r>
          </a:p>
          <a:p>
            <a:pPr algn="ctr"/>
            <a:r>
              <a:rPr lang="de-AT" dirty="0" err="1"/>
              <a:t>Abdu´l</a:t>
            </a:r>
            <a:r>
              <a:rPr lang="de-AT" dirty="0"/>
              <a:t>-Baha</a:t>
            </a:r>
          </a:p>
        </p:txBody>
      </p:sp>
      <p:sp>
        <p:nvSpPr>
          <p:cNvPr id="4" name="Rechteck 3">
            <a:extLst>
              <a:ext uri="{FF2B5EF4-FFF2-40B4-BE49-F238E27FC236}">
                <a16:creationId xmlns:a16="http://schemas.microsoft.com/office/drawing/2014/main" id="{EDFE3092-6B84-4EF8-93AD-011455BCDDD8}"/>
              </a:ext>
            </a:extLst>
          </p:cNvPr>
          <p:cNvSpPr/>
          <p:nvPr/>
        </p:nvSpPr>
        <p:spPr>
          <a:xfrm>
            <a:off x="11656277" y="506283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357170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17000" b="-17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858A43B-D933-4E0C-9183-CCA6CA74070E}"/>
              </a:ext>
            </a:extLst>
          </p:cNvPr>
          <p:cNvSpPr txBox="1"/>
          <p:nvPr/>
        </p:nvSpPr>
        <p:spPr>
          <a:xfrm>
            <a:off x="2686050" y="885825"/>
            <a:ext cx="9220199" cy="5663089"/>
          </a:xfrm>
          <a:prstGeom prst="rect">
            <a:avLst/>
          </a:prstGeom>
          <a:noFill/>
        </p:spPr>
        <p:txBody>
          <a:bodyPr wrap="square">
            <a:spAutoFit/>
          </a:bodyPr>
          <a:lstStyle/>
          <a:p>
            <a:pPr algn="ctr"/>
            <a:r>
              <a:rPr lang="de-AT" sz="2200" dirty="0"/>
              <a:t>Seit den Tagen Adams haben sich die göttlichen Manifestationen bemüht, die Menschen zu einen, damit sich alle wie eine Seele betrachten. Aufgabe und Absicht eines Hirten ist, seine Herde zu sammeln, nicht sie zu zerstreuen. Die Propheten Gottes sind göttliche Hirten der Menschheit. Sie haben ein Band der Liebe und Eintracht unter den Menschen gewirkt, ließen zerstreute Völker zu einer Nation und wandernde Stämme zu einem mächtigen Königreiche werden. Sie errichteten die Grundlage göttlicher Einheit und haben alle zum Weltfrieden gerufen. All diese heiligen, göttlichen Manifestationen bilden eine Einheit. Sie dienen demselben Gott, verkünden dieselbe Wahrheit, begründen dieselben Institutionen und strahlen das nämliche Licht wider. </a:t>
            </a:r>
          </a:p>
          <a:p>
            <a:pPr algn="ctr"/>
            <a:r>
              <a:rPr lang="de-AT" sz="2200" dirty="0"/>
              <a:t>Sie kamen nacheinander und sie bezogen sich aufeinander. </a:t>
            </a:r>
          </a:p>
          <a:p>
            <a:pPr algn="ctr"/>
            <a:r>
              <a:rPr lang="de-AT" sz="2200" dirty="0"/>
              <a:t>Jeder hat den, der nach Ihm kommen sollte, angekündigt und verherrlicht... </a:t>
            </a:r>
          </a:p>
          <a:p>
            <a:pPr algn="ctr"/>
            <a:r>
              <a:rPr lang="de-AT" sz="2200" dirty="0"/>
              <a:t>In Name und Form unterscheiden sie sich, </a:t>
            </a:r>
          </a:p>
          <a:p>
            <a:pPr algn="ctr"/>
            <a:r>
              <a:rPr lang="de-AT" sz="2200" dirty="0"/>
              <a:t>aber in Wirklichkeit stimmen sie überein und sind identisch.</a:t>
            </a:r>
          </a:p>
          <a:p>
            <a:pPr algn="ctr"/>
            <a:r>
              <a:rPr lang="de-AT" dirty="0" err="1"/>
              <a:t>Abdu´l</a:t>
            </a:r>
            <a:r>
              <a:rPr lang="de-AT" dirty="0"/>
              <a:t>-Baha</a:t>
            </a:r>
          </a:p>
          <a:p>
            <a:pPr algn="ctr"/>
            <a:br>
              <a:rPr lang="de-AT" dirty="0"/>
            </a:br>
            <a:endParaRPr lang="de-AT" dirty="0"/>
          </a:p>
        </p:txBody>
      </p:sp>
      <p:sp>
        <p:nvSpPr>
          <p:cNvPr id="4" name="Rechteck 3">
            <a:extLst>
              <a:ext uri="{FF2B5EF4-FFF2-40B4-BE49-F238E27FC236}">
                <a16:creationId xmlns:a16="http://schemas.microsoft.com/office/drawing/2014/main" id="{4378C1C9-724F-4CFF-8B71-6B77AB9A5953}"/>
              </a:ext>
            </a:extLst>
          </p:cNvPr>
          <p:cNvSpPr/>
          <p:nvPr/>
        </p:nvSpPr>
        <p:spPr>
          <a:xfrm>
            <a:off x="11571712" y="5934670"/>
            <a:ext cx="53572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5</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819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Have You Heard? - Luke Slott">
            <a:hlinkClick r:id="" action="ppaction://media"/>
            <a:extLst>
              <a:ext uri="{FF2B5EF4-FFF2-40B4-BE49-F238E27FC236}">
                <a16:creationId xmlns:a16="http://schemas.microsoft.com/office/drawing/2014/main" id="{241F7C82-675F-4214-B711-C60BDF2D561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64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612</Words>
  <Application>Microsoft Office PowerPoint</Application>
  <PresentationFormat>Breitbild</PresentationFormat>
  <Paragraphs>42</Paragraphs>
  <Slides>7</Slides>
  <Notes>0</Notes>
  <HiddenSlides>0</HiddenSlides>
  <MMClips>2</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7</vt:i4>
      </vt:variant>
    </vt:vector>
  </HeadingPairs>
  <TitlesOfParts>
    <vt:vector size="12" baseType="lpstr">
      <vt:lpstr>Arial</vt:lpstr>
      <vt:lpstr>Calibri</vt:lpstr>
      <vt:lpstr>Calibri Light</vt:lpstr>
      <vt:lpstr>Office</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14</cp:revision>
  <dcterms:created xsi:type="dcterms:W3CDTF">2020-11-23T18:03:06Z</dcterms:created>
  <dcterms:modified xsi:type="dcterms:W3CDTF">2020-11-24T19:29:39Z</dcterms:modified>
</cp:coreProperties>
</file>