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3" r:id="rId4"/>
    <p:sldId id="264" r:id="rId5"/>
    <p:sldId id="265" r:id="rId6"/>
    <p:sldId id="266"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77" d="100"/>
          <a:sy n="77" d="100"/>
        </p:scale>
        <p:origin x="72"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360EF1-10E7-47C3-965D-0038E536F43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4CF79964-A597-490A-8E79-71A093749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3779694B-D15D-48AA-A89F-6396EBF3E678}"/>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5" name="Fußzeilenplatzhalter 4">
            <a:extLst>
              <a:ext uri="{FF2B5EF4-FFF2-40B4-BE49-F238E27FC236}">
                <a16:creationId xmlns:a16="http://schemas.microsoft.com/office/drawing/2014/main" id="{78B46941-9F25-4B72-AEAD-F87EC21AE20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31A7679-63E0-4BDC-8763-9C09274A3450}"/>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1682527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E6A8E-3DBC-42DD-9867-B5DF2BF29B82}"/>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9218C9F-C708-4137-8C8B-E858076304C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DEB6D2C-C8C5-4E18-97D2-0B4A7822A2C2}"/>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5" name="Fußzeilenplatzhalter 4">
            <a:extLst>
              <a:ext uri="{FF2B5EF4-FFF2-40B4-BE49-F238E27FC236}">
                <a16:creationId xmlns:a16="http://schemas.microsoft.com/office/drawing/2014/main" id="{05A81159-A770-4B64-B246-C700B88023D7}"/>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544474C-60B2-4573-9DDB-AFD217FE0C8A}"/>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195812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0883577-C514-4290-957C-69971843E3B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38905876-DE51-49D3-9334-AB475B7A0BA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224D2A8-1827-4F5D-AC1B-F41A04D3EE36}"/>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5" name="Fußzeilenplatzhalter 4">
            <a:extLst>
              <a:ext uri="{FF2B5EF4-FFF2-40B4-BE49-F238E27FC236}">
                <a16:creationId xmlns:a16="http://schemas.microsoft.com/office/drawing/2014/main" id="{FB68A730-8015-42FE-BCF2-1BCDEEF10EC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5B476F8-1589-46C3-9C4C-718A40F03EC3}"/>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1131529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C5A52-4B2E-40FE-B441-C4A964979615}"/>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62DD544-41AB-42A1-8D04-CF11B5EC256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CBF71A3-B308-4875-999B-2489579B1952}"/>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5" name="Fußzeilenplatzhalter 4">
            <a:extLst>
              <a:ext uri="{FF2B5EF4-FFF2-40B4-BE49-F238E27FC236}">
                <a16:creationId xmlns:a16="http://schemas.microsoft.com/office/drawing/2014/main" id="{960962F0-76F7-49AC-B336-DBD6CAE43BD2}"/>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2A84538-7896-4D0E-B604-54B1F8DBF130}"/>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34487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AE993-C909-48E5-B7A2-687E3FD7D62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EA2A8638-7314-481E-8781-9FD19EBF39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D5422A6-AAB8-40A6-88AA-CD8B72D19F6A}"/>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5" name="Fußzeilenplatzhalter 4">
            <a:extLst>
              <a:ext uri="{FF2B5EF4-FFF2-40B4-BE49-F238E27FC236}">
                <a16:creationId xmlns:a16="http://schemas.microsoft.com/office/drawing/2014/main" id="{8E228EEB-0208-43AF-A3B9-67B90350011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3E9DAB1-1A17-41ED-B7C8-62B0821EEFCE}"/>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320921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F2BFED-F47C-46A7-9D7C-B8006B557562}"/>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F4334EBB-AD3D-4306-AAB0-C87E0B97E3A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E87EECB5-12A5-410C-9C17-B04290AC9F9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6E71B600-AC9A-4FA7-BB3C-F7F79C5D7A97}"/>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6" name="Fußzeilenplatzhalter 5">
            <a:extLst>
              <a:ext uri="{FF2B5EF4-FFF2-40B4-BE49-F238E27FC236}">
                <a16:creationId xmlns:a16="http://schemas.microsoft.com/office/drawing/2014/main" id="{2285825E-E34D-4E7E-9559-2A0C946064A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B6A38DB-FD22-4C69-ABAA-3F0A46C50C04}"/>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182789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878B0-08F9-4591-B212-169C924B44E7}"/>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3130D1CF-BCB7-41A2-B74C-4ADC308252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494327C-CF6B-4E3B-BB1B-3D7CD42B194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1D1DD3F6-C04B-4CBF-9DCC-0D4DD661F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BB76370-9630-4D6E-997B-D4886026061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272CAC49-9CC5-406F-8BAA-AB0AEE92064E}"/>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8" name="Fußzeilenplatzhalter 7">
            <a:extLst>
              <a:ext uri="{FF2B5EF4-FFF2-40B4-BE49-F238E27FC236}">
                <a16:creationId xmlns:a16="http://schemas.microsoft.com/office/drawing/2014/main" id="{3A32E1A5-B981-4C32-96A6-C18E8E77F614}"/>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6A7A9C46-D273-4550-9BBE-7078676918E9}"/>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105688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8D1BA1-9492-49DB-9CAB-955747A9B179}"/>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94F9DAD6-D16E-48FB-93BB-82503DDFA451}"/>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4" name="Fußzeilenplatzhalter 3">
            <a:extLst>
              <a:ext uri="{FF2B5EF4-FFF2-40B4-BE49-F238E27FC236}">
                <a16:creationId xmlns:a16="http://schemas.microsoft.com/office/drawing/2014/main" id="{B91F896A-463C-412A-AFDC-D7B34A28E58F}"/>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289EC0BC-2622-4F65-9D73-CEAD8E13F16D}"/>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114031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A3B766A-6256-4862-A88F-AC1C2864E314}"/>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3" name="Fußzeilenplatzhalter 2">
            <a:extLst>
              <a:ext uri="{FF2B5EF4-FFF2-40B4-BE49-F238E27FC236}">
                <a16:creationId xmlns:a16="http://schemas.microsoft.com/office/drawing/2014/main" id="{8E7014FE-7BC7-41D5-A0A4-702970A28108}"/>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593A56B6-9B88-462E-9011-E0CEF6516F77}"/>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273422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7F731-4FA4-46CB-B84A-071B7DEFB1B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E27CD5B7-7E3F-495D-8B55-AEA1F5B60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EAFE8C3-ED58-4781-B257-23C497497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897F0A3-C123-4824-B072-1F2EEEA7434A}"/>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6" name="Fußzeilenplatzhalter 5">
            <a:extLst>
              <a:ext uri="{FF2B5EF4-FFF2-40B4-BE49-F238E27FC236}">
                <a16:creationId xmlns:a16="http://schemas.microsoft.com/office/drawing/2014/main" id="{6433F083-ECF6-4539-81A3-61C28A7E960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34A4B8EE-0342-4435-97F1-9164E940809C}"/>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421659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85DC1D-AE99-4327-A0C7-282744CFA84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1648975D-2761-475D-A7A8-33F937A812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C856E442-C72D-492A-ABBC-F1380A6EA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38F8A2F-911C-4B7B-99E0-E831158C5C03}"/>
              </a:ext>
            </a:extLst>
          </p:cNvPr>
          <p:cNvSpPr>
            <a:spLocks noGrp="1"/>
          </p:cNvSpPr>
          <p:nvPr>
            <p:ph type="dt" sz="half" idx="10"/>
          </p:nvPr>
        </p:nvSpPr>
        <p:spPr/>
        <p:txBody>
          <a:bodyPr/>
          <a:lstStyle/>
          <a:p>
            <a:fld id="{88C8EF1B-FFBE-41C2-8E5C-17A841E983F0}" type="datetimeFigureOut">
              <a:rPr lang="de-AT" smtClean="0"/>
              <a:t>18.11.2020</a:t>
            </a:fld>
            <a:endParaRPr lang="de-AT"/>
          </a:p>
        </p:txBody>
      </p:sp>
      <p:sp>
        <p:nvSpPr>
          <p:cNvPr id="6" name="Fußzeilenplatzhalter 5">
            <a:extLst>
              <a:ext uri="{FF2B5EF4-FFF2-40B4-BE49-F238E27FC236}">
                <a16:creationId xmlns:a16="http://schemas.microsoft.com/office/drawing/2014/main" id="{0B0863AF-3780-4462-8D24-854FC8A8039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40D8E82-AC35-4B7B-9B94-533A111544BA}"/>
              </a:ext>
            </a:extLst>
          </p:cNvPr>
          <p:cNvSpPr>
            <a:spLocks noGrp="1"/>
          </p:cNvSpPr>
          <p:nvPr>
            <p:ph type="sldNum" sz="quarter" idx="12"/>
          </p:nvPr>
        </p:nvSpPr>
        <p:spPr/>
        <p:txBody>
          <a:bodyPr/>
          <a:lstStyle/>
          <a:p>
            <a:fld id="{2F0EBCB2-EA57-47C3-8CB1-6C50A585B425}" type="slidenum">
              <a:rPr lang="de-AT" smtClean="0"/>
              <a:t>‹Nr.›</a:t>
            </a:fld>
            <a:endParaRPr lang="de-AT"/>
          </a:p>
        </p:txBody>
      </p:sp>
    </p:spTree>
    <p:extLst>
      <p:ext uri="{BB962C8B-B14F-4D97-AF65-F5344CB8AC3E}">
        <p14:creationId xmlns:p14="http://schemas.microsoft.com/office/powerpoint/2010/main" val="293898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FEF85E3-B2F7-474D-87FD-EFD22448AE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C4D25566-1554-41FF-909B-CF23381017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9F5A54A-4B42-4555-AC3D-50A61AC3BE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8EF1B-FFBE-41C2-8E5C-17A841E983F0}" type="datetimeFigureOut">
              <a:rPr lang="de-AT" smtClean="0"/>
              <a:t>18.11.2020</a:t>
            </a:fld>
            <a:endParaRPr lang="de-AT"/>
          </a:p>
        </p:txBody>
      </p:sp>
      <p:sp>
        <p:nvSpPr>
          <p:cNvPr id="5" name="Fußzeilenplatzhalter 4">
            <a:extLst>
              <a:ext uri="{FF2B5EF4-FFF2-40B4-BE49-F238E27FC236}">
                <a16:creationId xmlns:a16="http://schemas.microsoft.com/office/drawing/2014/main" id="{FA4E6F31-13F3-45EE-AA38-5FEEEAADA5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749E70DD-B939-415D-954F-B39838FA4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EBCB2-EA57-47C3-8CB1-6C50A585B425}" type="slidenum">
              <a:rPr lang="de-AT" smtClean="0"/>
              <a:t>‹Nr.›</a:t>
            </a:fld>
            <a:endParaRPr lang="de-AT"/>
          </a:p>
        </p:txBody>
      </p:sp>
    </p:spTree>
    <p:extLst>
      <p:ext uri="{BB962C8B-B14F-4D97-AF65-F5344CB8AC3E}">
        <p14:creationId xmlns:p14="http://schemas.microsoft.com/office/powerpoint/2010/main" val="4030968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bl3ZIi4LV_0?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oPIj8ndFRGU?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O Son of Spirit&quot; by Meredith &amp; Arman">
            <a:hlinkClick r:id="" action="ppaction://media"/>
            <a:extLst>
              <a:ext uri="{FF2B5EF4-FFF2-40B4-BE49-F238E27FC236}">
                <a16:creationId xmlns:a16="http://schemas.microsoft.com/office/drawing/2014/main" id="{7D8438B6-BF1B-4343-B612-6A2D1A1EE7B8}"/>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64374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D094131-A4FD-45F5-972F-2552B9E228FF}"/>
              </a:ext>
            </a:extLst>
          </p:cNvPr>
          <p:cNvSpPr txBox="1"/>
          <p:nvPr/>
        </p:nvSpPr>
        <p:spPr>
          <a:xfrm>
            <a:off x="863600" y="997635"/>
            <a:ext cx="7620000" cy="3046988"/>
          </a:xfrm>
          <a:prstGeom prst="rect">
            <a:avLst/>
          </a:prstGeom>
          <a:noFill/>
        </p:spPr>
        <p:txBody>
          <a:bodyPr wrap="square">
            <a:spAutoFit/>
          </a:bodyPr>
          <a:lstStyle/>
          <a:p>
            <a:pPr algn="ctr"/>
            <a:r>
              <a:rPr lang="de-AT" sz="4000" dirty="0"/>
              <a:t>Edel erschuf ich dich, doch du hast dich selbst erniedrigt. </a:t>
            </a:r>
          </a:p>
          <a:p>
            <a:pPr algn="ctr"/>
            <a:r>
              <a:rPr lang="de-AT" sz="4000" dirty="0"/>
              <a:t>So erhebe dich zu dem, wozu du erschaffen wurdest.</a:t>
            </a:r>
          </a:p>
          <a:p>
            <a:pPr algn="ctr"/>
            <a:r>
              <a:rPr lang="de-AT" sz="2800" dirty="0" err="1"/>
              <a:t>Baha‘u‘llah</a:t>
            </a:r>
            <a:endParaRPr lang="de-AT" sz="2800" dirty="0"/>
          </a:p>
        </p:txBody>
      </p:sp>
      <p:sp>
        <p:nvSpPr>
          <p:cNvPr id="4" name="Rechteck 3">
            <a:extLst>
              <a:ext uri="{FF2B5EF4-FFF2-40B4-BE49-F238E27FC236}">
                <a16:creationId xmlns:a16="http://schemas.microsoft.com/office/drawing/2014/main" id="{62214C11-B0E8-4D15-84A6-3CB09B5C5324}"/>
              </a:ext>
            </a:extLst>
          </p:cNvPr>
          <p:cNvSpPr/>
          <p:nvPr/>
        </p:nvSpPr>
        <p:spPr>
          <a:xfrm>
            <a:off x="11047838" y="5621635"/>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328737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7FE0A4-59BD-4E81-A116-C599B2402B33}"/>
              </a:ext>
            </a:extLst>
          </p:cNvPr>
          <p:cNvSpPr>
            <a:spLocks noChangeArrowheads="1"/>
          </p:cNvSpPr>
          <p:nvPr/>
        </p:nvSpPr>
        <p:spPr bwMode="auto">
          <a:xfrm rot="10800000" flipV="1">
            <a:off x="480961" y="1777133"/>
            <a:ext cx="10402529"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2400" b="1" i="0" u="none" strike="noStrike" cap="none" normalizeH="0" baseline="0" dirty="0">
                <a:ln>
                  <a:noFill/>
                </a:ln>
                <a:solidFill>
                  <a:schemeClr val="tx1"/>
                </a:solidFill>
                <a:effectLst/>
                <a:latin typeface="Arial" panose="020B0604020202020204" pitchFamily="34" charset="0"/>
              </a:rPr>
              <a:t>O Menschenkinder!</a:t>
            </a:r>
            <a:br>
              <a:rPr kumimoji="0" lang="de-DE" altLang="de-DE" sz="2400" b="1" i="0" u="none" strike="noStrike" cap="none" normalizeH="0" baseline="0" dirty="0">
                <a:ln>
                  <a:noFill/>
                </a:ln>
                <a:solidFill>
                  <a:schemeClr val="tx1"/>
                </a:solidFill>
                <a:effectLst/>
                <a:latin typeface="Arial" panose="020B0604020202020204" pitchFamily="34" charset="0"/>
              </a:rPr>
            </a:br>
            <a:r>
              <a:rPr kumimoji="0" lang="de-DE" altLang="de-DE" sz="2400" b="1" i="0" u="none" strike="noStrike" cap="none" normalizeH="0" baseline="0" dirty="0" err="1">
                <a:ln>
                  <a:noFill/>
                </a:ln>
                <a:solidFill>
                  <a:schemeClr val="tx1"/>
                </a:solidFill>
                <a:effectLst/>
                <a:latin typeface="Arial" panose="020B0604020202020204" pitchFamily="34" charset="0"/>
              </a:rPr>
              <a:t>Wißt</a:t>
            </a:r>
            <a:r>
              <a:rPr kumimoji="0" lang="de-DE" altLang="de-DE" sz="2400" b="1" i="0" u="none" strike="noStrike" cap="none" normalizeH="0" baseline="0" dirty="0">
                <a:ln>
                  <a:noFill/>
                </a:ln>
                <a:solidFill>
                  <a:schemeClr val="tx1"/>
                </a:solidFill>
                <a:effectLst/>
                <a:latin typeface="Arial" panose="020B0604020202020204" pitchFamily="34" charset="0"/>
              </a:rPr>
              <a:t> ihr, warum Wir euch alle aus dem gleichen Staub erschufen? Damit sich keiner über den anderen erhebe. Bedenket allzeit in eurem Herzen, wie ihr erschaffen seid. Da Wir euch alle aus dem gleichen Stoff erschufen, ziemt es euch, wie eine Seele zu sein, auf selbem Fuße zu wandeln, in gleicher Weise zu essen und im selben Lande zu wohnen, auf </a:t>
            </a:r>
            <a:r>
              <a:rPr kumimoji="0" lang="de-DE" altLang="de-DE" sz="2400" b="1" i="0" u="none" strike="noStrike" cap="none" normalizeH="0" baseline="0" dirty="0" err="1">
                <a:ln>
                  <a:noFill/>
                </a:ln>
                <a:solidFill>
                  <a:schemeClr val="tx1"/>
                </a:solidFill>
                <a:effectLst/>
                <a:latin typeface="Arial" panose="020B0604020202020204" pitchFamily="34" charset="0"/>
              </a:rPr>
              <a:t>daß</a:t>
            </a:r>
            <a:r>
              <a:rPr kumimoji="0" lang="de-DE" altLang="de-DE" sz="2400" b="1" i="0" u="none" strike="noStrike" cap="none" normalizeH="0" baseline="0" dirty="0">
                <a:ln>
                  <a:noFill/>
                </a:ln>
                <a:solidFill>
                  <a:schemeClr val="tx1"/>
                </a:solidFill>
                <a:effectLst/>
                <a:latin typeface="Arial" panose="020B0604020202020204" pitchFamily="34" charset="0"/>
              </a:rPr>
              <a:t> aus eurem innersten Wesen durch eure Werke die Zeichen der Einheit und das Wesen der Loslösung offenbar werden. Solches rate Ich euch, o Scharen des Lichts.                                                Achtet wohl auf diesen Rat, damit ihr die heiligen Früchte vom Baume wundersamer Herrlichkeit erlanget.</a:t>
            </a:r>
          </a:p>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800" b="0" i="1" u="none" strike="noStrike" cap="none" normalizeH="0" baseline="0" dirty="0" err="1">
                <a:ln>
                  <a:noFill/>
                </a:ln>
                <a:solidFill>
                  <a:schemeClr val="tx1"/>
                </a:solidFill>
                <a:effectLst/>
                <a:latin typeface="Arial" panose="020B0604020202020204" pitchFamily="34" charset="0"/>
              </a:rPr>
              <a:t>Bahá’u’lláh</a:t>
            </a:r>
            <a:r>
              <a:rPr kumimoji="0" lang="de-DE" altLang="de-DE" sz="1800" b="0" i="1" u="none" strike="noStrike" cap="none" normalizeH="0" baseline="0" dirty="0">
                <a:ln>
                  <a:noFill/>
                </a:ln>
                <a:solidFill>
                  <a:schemeClr val="tx1"/>
                </a:solidFill>
                <a:effectLst/>
                <a:latin typeface="Arial" panose="020B0604020202020204" pitchFamily="34" charset="0"/>
              </a:rPr>
              <a:t>, Verborgene Worte</a:t>
            </a:r>
            <a:r>
              <a:rPr kumimoji="0" lang="de-DE" altLang="de-DE" sz="1800" b="0" i="0" u="none" strike="noStrike" cap="none" normalizeH="0" baseline="0" dirty="0">
                <a:ln>
                  <a:noFill/>
                </a:ln>
                <a:solidFill>
                  <a:schemeClr val="tx1"/>
                </a:solidFill>
                <a:effectLst/>
                <a:latin typeface="Arial" panose="020B0604020202020204" pitchFamily="34" charset="0"/>
              </a:rPr>
              <a:t> </a:t>
            </a:r>
          </a:p>
        </p:txBody>
      </p:sp>
      <p:sp>
        <p:nvSpPr>
          <p:cNvPr id="3" name="Rechteck 2">
            <a:extLst>
              <a:ext uri="{FF2B5EF4-FFF2-40B4-BE49-F238E27FC236}">
                <a16:creationId xmlns:a16="http://schemas.microsoft.com/office/drawing/2014/main" id="{0DB38AAB-F5E7-4F83-BD69-B5AD8E66B33D}"/>
              </a:ext>
            </a:extLst>
          </p:cNvPr>
          <p:cNvSpPr/>
          <p:nvPr/>
        </p:nvSpPr>
        <p:spPr>
          <a:xfrm>
            <a:off x="11656277" y="5405735"/>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231392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1000"/>
            <a:lum/>
          </a:blip>
          <a:srcRect/>
          <a:stretch>
            <a:fillRect t="-17000" b="-17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152FA96-2B38-45FF-A3D6-43CA637E499C}"/>
              </a:ext>
            </a:extLst>
          </p:cNvPr>
          <p:cNvSpPr txBox="1"/>
          <p:nvPr/>
        </p:nvSpPr>
        <p:spPr>
          <a:xfrm>
            <a:off x="596900" y="406401"/>
            <a:ext cx="10972800" cy="5970865"/>
          </a:xfrm>
          <a:prstGeom prst="rect">
            <a:avLst/>
          </a:prstGeom>
          <a:noFill/>
        </p:spPr>
        <p:txBody>
          <a:bodyPr wrap="square">
            <a:spAutoFit/>
          </a:bodyPr>
          <a:lstStyle/>
          <a:p>
            <a:pPr algn="ctr"/>
            <a:r>
              <a:rPr lang="de-AT" sz="2800" b="1" dirty="0">
                <a:effectLst/>
              </a:rPr>
              <a:t>Mein Gott, mein Angebeteter, mein König, meine Sehnsucht! Welche Zunge könnte meinen Dank an Dich bekunden? Ich war achtlos, Du aber erwecktest mich. Ich hatte mich von Dir abgewandt, Du aber </a:t>
            </a:r>
            <a:r>
              <a:rPr lang="de-AT" sz="2800" b="1" dirty="0" err="1">
                <a:effectLst/>
              </a:rPr>
              <a:t>halfest</a:t>
            </a:r>
            <a:r>
              <a:rPr lang="de-AT" sz="2800" b="1" dirty="0">
                <a:effectLst/>
              </a:rPr>
              <a:t> mir gnädig, dass ich mich Dir wieder zukehrte. Ich glich einem Toten, Du aber belebtest mich mit dem Wasser des Lebens. Ich war wie verdorrt, Du aber erquicktest mich mit dem himmlischen Strom Deiner Worte, die sich aus der Feder des Allbarmherzigen ergossen.</a:t>
            </a:r>
          </a:p>
          <a:p>
            <a:pPr algn="ctr"/>
            <a:r>
              <a:rPr lang="de-AT" sz="2800" b="1" dirty="0">
                <a:effectLst/>
              </a:rPr>
              <a:t>O göttliche Vorsehung! Alles Dasein ist durch Deine Gnadenfülle erzeugt; beraube es nicht der Wasser Deiner Großmut und versage ihm nicht das Meer Deines Erbarmens. Ich bitte Dich flehentlich, stehe mir allezeit, in jeder Lage bei und hilf mir, da ich nach Deiner </a:t>
            </a:r>
            <a:r>
              <a:rPr lang="de-AT" sz="2800" b="1" dirty="0" err="1">
                <a:effectLst/>
              </a:rPr>
              <a:t>urewigen</a:t>
            </a:r>
            <a:r>
              <a:rPr lang="de-AT" sz="2800" b="1" dirty="0">
                <a:effectLst/>
              </a:rPr>
              <a:t> Gunst aus dem Himmel Deiner Gnade trachte. Du bist in Wahrheit der Herr der Großmut, der Herrscher im Reiche der Ewigkeit.</a:t>
            </a:r>
          </a:p>
          <a:p>
            <a:pPr algn="ctr"/>
            <a:r>
              <a:rPr lang="de-AT" dirty="0" err="1">
                <a:effectLst/>
              </a:rPr>
              <a:t>Bahá’u’lláh</a:t>
            </a:r>
            <a:endParaRPr lang="de-AT" dirty="0">
              <a:effectLst/>
            </a:endParaRPr>
          </a:p>
        </p:txBody>
      </p:sp>
      <p:sp>
        <p:nvSpPr>
          <p:cNvPr id="4" name="Rechteck 3">
            <a:extLst>
              <a:ext uri="{FF2B5EF4-FFF2-40B4-BE49-F238E27FC236}">
                <a16:creationId xmlns:a16="http://schemas.microsoft.com/office/drawing/2014/main" id="{BFBE1396-C2C0-45C6-9684-F641A1150077}"/>
              </a:ext>
            </a:extLst>
          </p:cNvPr>
          <p:cNvSpPr/>
          <p:nvPr/>
        </p:nvSpPr>
        <p:spPr>
          <a:xfrm>
            <a:off x="11505037" y="5934670"/>
            <a:ext cx="535724"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299997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1000"/>
            <a:lum/>
          </a:blip>
          <a:srcRect/>
          <a:stretch>
            <a:fillRect t="-17000" b="-17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9C2C34A-EF47-43BB-9A88-E0EB59CDB41C}"/>
              </a:ext>
            </a:extLst>
          </p:cNvPr>
          <p:cNvSpPr txBox="1"/>
          <p:nvPr/>
        </p:nvSpPr>
        <p:spPr>
          <a:xfrm>
            <a:off x="114300" y="86916"/>
            <a:ext cx="10756900" cy="6771084"/>
          </a:xfrm>
          <a:prstGeom prst="rect">
            <a:avLst/>
          </a:prstGeom>
          <a:noFill/>
        </p:spPr>
        <p:txBody>
          <a:bodyPr wrap="square">
            <a:spAutoFit/>
          </a:bodyPr>
          <a:lstStyle/>
          <a:p>
            <a:pPr algn="ctr"/>
            <a:r>
              <a:rPr lang="de-AT" sz="3200" dirty="0">
                <a:effectLst/>
              </a:rPr>
              <a:t>O Gott, mein Gott! Bewahre Deine vertrauten Diener vor                  den </a:t>
            </a:r>
            <a:r>
              <a:rPr lang="de-AT" sz="3200" dirty="0"/>
              <a:t>Ü</a:t>
            </a:r>
            <a:r>
              <a:rPr lang="de-AT" sz="3200" dirty="0">
                <a:effectLst/>
              </a:rPr>
              <a:t>beln der Selbstsucht und der Leidenschaft.                             Behüte sie mit dem wachsamen Auge Deiner Gnade vor allem Groll, Hass und Neid. Gewähre ihnen Zuflucht in der uneinnehmbaren Feste Deiner Obhut, schütze sie vor den Pfeilen des Zweifels und mache sie zu Offenbarungen Deiner herrlichen Zeichen. Erleuchte ihr Angesicht mit den glänzenden Strahlen, die von der Morgenröte Deiner göttlichen Einheit ausgehen. Erfreue ihr Herz mit den Versen, die aus Deinem heiligen Königreich offenbart wurden, und stärke ihre Lenden mit Deiner allbeherrschenden Macht aus Deinem Reiche der Herrlichkeit. Du bist der Allgütige, der Beschützer,                              der Allmächtige, der Gnädige!</a:t>
            </a:r>
          </a:p>
          <a:p>
            <a:pPr algn="ctr"/>
            <a:r>
              <a:rPr lang="de-AT" dirty="0">
                <a:effectLst/>
              </a:rPr>
              <a:t>‘</a:t>
            </a:r>
            <a:r>
              <a:rPr lang="de-AT" dirty="0" err="1">
                <a:effectLst/>
              </a:rPr>
              <a:t>Abdu’l-Bahá</a:t>
            </a:r>
            <a:endParaRPr lang="de-AT" dirty="0">
              <a:effectLst/>
            </a:endParaRPr>
          </a:p>
        </p:txBody>
      </p:sp>
      <p:sp>
        <p:nvSpPr>
          <p:cNvPr id="4" name="Rechteck 3">
            <a:extLst>
              <a:ext uri="{FF2B5EF4-FFF2-40B4-BE49-F238E27FC236}">
                <a16:creationId xmlns:a16="http://schemas.microsoft.com/office/drawing/2014/main" id="{414F58FA-FC9D-4D92-B39F-690C1D28D348}"/>
              </a:ext>
            </a:extLst>
          </p:cNvPr>
          <p:cNvSpPr/>
          <p:nvPr/>
        </p:nvSpPr>
        <p:spPr>
          <a:xfrm>
            <a:off x="11352637" y="5621635"/>
            <a:ext cx="535724"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4</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9475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Thy Name is my Healing&quot; by Jamey Heath">
            <a:hlinkClick r:id="" action="ppaction://media"/>
            <a:extLst>
              <a:ext uri="{FF2B5EF4-FFF2-40B4-BE49-F238E27FC236}">
                <a16:creationId xmlns:a16="http://schemas.microsoft.com/office/drawing/2014/main" id="{2B711A33-CE0C-470D-8F42-01CC2C7B016D}"/>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4145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446</Words>
  <Application>Microsoft Office PowerPoint</Application>
  <PresentationFormat>Breitbild</PresentationFormat>
  <Paragraphs>14</Paragraphs>
  <Slides>6</Slides>
  <Notes>0</Notes>
  <HiddenSlides>0</HiddenSlides>
  <MMClips>2</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12</cp:revision>
  <dcterms:created xsi:type="dcterms:W3CDTF">2020-11-10T10:44:15Z</dcterms:created>
  <dcterms:modified xsi:type="dcterms:W3CDTF">2020-11-18T16:31:23Z</dcterms:modified>
</cp:coreProperties>
</file>