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sldIdLst>
    <p:sldId id="263" r:id="rId3"/>
    <p:sldId id="262" r:id="rId4"/>
    <p:sldId id="259" r:id="rId5"/>
    <p:sldId id="269" r:id="rId6"/>
    <p:sldId id="261" r:id="rId7"/>
    <p:sldId id="264" r:id="rId8"/>
    <p:sldId id="267" r:id="rId9"/>
    <p:sldId id="266" r:id="rId10"/>
    <p:sldId id="270"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a:t>Mastertitelformat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70F7C-DFB3-45DF-8ED3-C524185555A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D194D307-2BF2-4985-B540-2ABC714F0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932EB940-3382-412D-AEE4-8FCF8D11AC7D}"/>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5" name="Fußzeilenplatzhalter 4">
            <a:extLst>
              <a:ext uri="{FF2B5EF4-FFF2-40B4-BE49-F238E27FC236}">
                <a16:creationId xmlns:a16="http://schemas.microsoft.com/office/drawing/2014/main" id="{CB8F02FE-F8F6-48EF-A7F7-2FDE0471A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A671B66-2EFC-4EA3-A17A-D779E391C463}"/>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3896711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ACDBB-C804-4B48-8C2E-E9CF4F3F6F7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D2877D-57FA-4FBE-8C37-B9A6405BEB2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EEDAE9B-9AA6-473D-843A-17CC5C131CE6}"/>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5" name="Fußzeilenplatzhalter 4">
            <a:extLst>
              <a:ext uri="{FF2B5EF4-FFF2-40B4-BE49-F238E27FC236}">
                <a16:creationId xmlns:a16="http://schemas.microsoft.com/office/drawing/2014/main" id="{50AF27D6-84FE-4796-8BFE-1259508D4FF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B92A7C8-A849-49BA-AA06-63EBC93D3AE0}"/>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41505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D8472-7FBC-4BEA-A7F5-EB98332D22A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E6803ECE-AF86-4E4B-B121-940DAAA98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16A2192-A0DD-4A65-965F-7AD869D6ED9C}"/>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5" name="Fußzeilenplatzhalter 4">
            <a:extLst>
              <a:ext uri="{FF2B5EF4-FFF2-40B4-BE49-F238E27FC236}">
                <a16:creationId xmlns:a16="http://schemas.microsoft.com/office/drawing/2014/main" id="{717F672D-FE6C-4F43-BB93-A988DA8BD57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18EC0D4-E66C-4A2C-B31B-FA11AD77A6C4}"/>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223028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6A53D-23AA-4999-B9B7-D3F7729F11E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32720413-001E-476F-8973-FEFAE0B4036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8749DCFB-A443-4B16-89FA-9F3BA93F547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4A56280B-E5A6-4205-828A-5A6A9767E0F0}"/>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6" name="Fußzeilenplatzhalter 5">
            <a:extLst>
              <a:ext uri="{FF2B5EF4-FFF2-40B4-BE49-F238E27FC236}">
                <a16:creationId xmlns:a16="http://schemas.microsoft.com/office/drawing/2014/main" id="{3C455681-00B4-4640-80B8-55A78508C2F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5D9EA7B-EA7A-4823-8E15-EDB5913D5F01}"/>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2353502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F1FC1-543E-45DB-AD64-B2A2758709D2}"/>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E6DC8B61-9699-4290-AFC2-F2AE83DF53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E2A2765-A140-41A1-934D-81691F6BFC1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94684C13-863F-4950-B6C1-38331D794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71EB5CE-0B08-4F92-BB29-45ACC3320A2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AA975FCE-2041-4620-A7F2-0AA9EF5DE9E1}"/>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8" name="Fußzeilenplatzhalter 7">
            <a:extLst>
              <a:ext uri="{FF2B5EF4-FFF2-40B4-BE49-F238E27FC236}">
                <a16:creationId xmlns:a16="http://schemas.microsoft.com/office/drawing/2014/main" id="{5282F80F-1DD5-432C-8577-6C4C7812A928}"/>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63AAD65-6CEA-4FBB-966D-3C6EFF06A036}"/>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1859048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57819-74AD-4067-AF71-B42696C4D699}"/>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4781578E-40F6-4116-A393-C53F650E8F99}"/>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4" name="Fußzeilenplatzhalter 3">
            <a:extLst>
              <a:ext uri="{FF2B5EF4-FFF2-40B4-BE49-F238E27FC236}">
                <a16:creationId xmlns:a16="http://schemas.microsoft.com/office/drawing/2014/main" id="{202BEC1B-378C-4E98-869F-7210D10CB58D}"/>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64302DC4-7FE4-4E73-8EF1-A70790FEC667}"/>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39380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05237D4-17AA-4520-8293-34B04EA9E7A3}"/>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3" name="Fußzeilenplatzhalter 2">
            <a:extLst>
              <a:ext uri="{FF2B5EF4-FFF2-40B4-BE49-F238E27FC236}">
                <a16:creationId xmlns:a16="http://schemas.microsoft.com/office/drawing/2014/main" id="{0EFC86FA-C15E-48B0-87AA-79084254531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050D23C4-875A-44BE-A321-CFBCBCD9FF1E}"/>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447066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094C-C100-422D-A64F-CE1AAAA243D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E3597426-9209-4FAD-945D-8625510B3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6D4A81E6-CC90-438C-AA30-678CFBE5B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381F433-B06A-44FC-8147-EA78E028E27B}"/>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6" name="Fußzeilenplatzhalter 5">
            <a:extLst>
              <a:ext uri="{FF2B5EF4-FFF2-40B4-BE49-F238E27FC236}">
                <a16:creationId xmlns:a16="http://schemas.microsoft.com/office/drawing/2014/main" id="{8D8D7F46-392E-4EAB-B4AD-283342F7A9A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BD19A3B-7602-440D-A584-316B4460D378}"/>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3838055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A4752-6DF1-4FF9-8153-5C2E2A5134F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952DDC47-7780-4671-8192-D06E8D0003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3C771AFC-3347-44C8-8F88-AB7953556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30CEAD-8B01-4C1A-A105-38803494A911}"/>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6" name="Fußzeilenplatzhalter 5">
            <a:extLst>
              <a:ext uri="{FF2B5EF4-FFF2-40B4-BE49-F238E27FC236}">
                <a16:creationId xmlns:a16="http://schemas.microsoft.com/office/drawing/2014/main" id="{E63B29F9-AA4E-41B9-9C09-901DE3566A2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7F3F4FB9-9A1B-405B-8A86-E103ABDFB0FB}"/>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1220158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7C205-27A6-428D-98F2-5B2D8AC7B8E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F2520C4-E8F5-4C23-9CD4-093822CC55B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6CE117A-C46A-40FC-B049-23FC40390CDE}"/>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5" name="Fußzeilenplatzhalter 4">
            <a:extLst>
              <a:ext uri="{FF2B5EF4-FFF2-40B4-BE49-F238E27FC236}">
                <a16:creationId xmlns:a16="http://schemas.microsoft.com/office/drawing/2014/main" id="{532BF230-20A5-4790-9D36-8510197B26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33AE752-1E9D-4E66-8C0A-06A8F162C881}"/>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3394982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17EEFFB-4A64-4BAE-B853-051CA41D2A8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62C84C-112B-4F59-AFF9-1C8F57456E9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05D7791-91E6-40DE-BEE6-F951102DC49D}"/>
              </a:ext>
            </a:extLst>
          </p:cNvPr>
          <p:cNvSpPr>
            <a:spLocks noGrp="1"/>
          </p:cNvSpPr>
          <p:nvPr>
            <p:ph type="dt" sz="half" idx="10"/>
          </p:nvPr>
        </p:nvSpPr>
        <p:spPr/>
        <p:txBody>
          <a:bodyPr/>
          <a:lstStyle/>
          <a:p>
            <a:fld id="{14FE60E6-4160-4165-9F5A-8DB52153BA8B}" type="datetimeFigureOut">
              <a:rPr lang="de-AT" smtClean="0"/>
              <a:t>01.01.2021</a:t>
            </a:fld>
            <a:endParaRPr lang="de-AT"/>
          </a:p>
        </p:txBody>
      </p:sp>
      <p:sp>
        <p:nvSpPr>
          <p:cNvPr id="5" name="Fußzeilenplatzhalter 4">
            <a:extLst>
              <a:ext uri="{FF2B5EF4-FFF2-40B4-BE49-F238E27FC236}">
                <a16:creationId xmlns:a16="http://schemas.microsoft.com/office/drawing/2014/main" id="{36951018-334C-4F52-9DFD-E5CCC05B12A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1848283-E3A7-464B-891B-DFAB4555D481}"/>
              </a:ext>
            </a:extLst>
          </p:cNvPr>
          <p:cNvSpPr>
            <a:spLocks noGrp="1"/>
          </p:cNvSpPr>
          <p:nvPr>
            <p:ph type="sldNum" sz="quarter" idx="12"/>
          </p:nvPr>
        </p:nvSpPr>
        <p:spPr/>
        <p:txBody>
          <a:bodyPr/>
          <a:lstStyle/>
          <a:p>
            <a:fld id="{7C37000E-BE84-4BDA-ACA6-C091A1D3FED9}" type="slidenum">
              <a:rPr lang="de-AT" smtClean="0"/>
              <a:t>‹Nr.›</a:t>
            </a:fld>
            <a:endParaRPr lang="de-AT"/>
          </a:p>
        </p:txBody>
      </p:sp>
    </p:spTree>
    <p:extLst>
      <p:ext uri="{BB962C8B-B14F-4D97-AF65-F5344CB8AC3E}">
        <p14:creationId xmlns:p14="http://schemas.microsoft.com/office/powerpoint/2010/main" val="306758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a:t>Mastertitelformat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hyperlink" Target="http://www.publicdomainpictures.net/view-image.php?image=31058&amp;picture=a-beautiful-winter-par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B799A2B-4FBC-42BF-B9BC-2FF52927E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9EE0949-A678-468E-923D-A8AA8D0EC4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3311628-8D88-458B-8876-A195455EFB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E60E6-4160-4165-9F5A-8DB52153BA8B}" type="datetimeFigureOut">
              <a:rPr lang="de-AT" smtClean="0"/>
              <a:t>01.01.2021</a:t>
            </a:fld>
            <a:endParaRPr lang="de-AT"/>
          </a:p>
        </p:txBody>
      </p:sp>
      <p:sp>
        <p:nvSpPr>
          <p:cNvPr id="5" name="Fußzeilenplatzhalter 4">
            <a:extLst>
              <a:ext uri="{FF2B5EF4-FFF2-40B4-BE49-F238E27FC236}">
                <a16:creationId xmlns:a16="http://schemas.microsoft.com/office/drawing/2014/main" id="{9BE5629B-1612-47F2-9800-77E10D8CF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52F8082A-99E0-4D4B-991C-AAFA32EC3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7000E-BE84-4BDA-ACA6-C091A1D3FED9}" type="slidenum">
              <a:rPr lang="de-AT" smtClean="0"/>
              <a:t>‹Nr.›</a:t>
            </a:fld>
            <a:endParaRPr lang="de-AT"/>
          </a:p>
        </p:txBody>
      </p:sp>
    </p:spTree>
    <p:extLst>
      <p:ext uri="{BB962C8B-B14F-4D97-AF65-F5344CB8AC3E}">
        <p14:creationId xmlns:p14="http://schemas.microsoft.com/office/powerpoint/2010/main" val="38681717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qHGhWvXp-Xs?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video" Target="https://www.youtube.com/embed/N_e4HnOQvt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quot;Refresh&quot; by Goleta Burriston">
            <a:hlinkClick r:id="" action="ppaction://media"/>
            <a:extLst>
              <a:ext uri="{FF2B5EF4-FFF2-40B4-BE49-F238E27FC236}">
                <a16:creationId xmlns:a16="http://schemas.microsoft.com/office/drawing/2014/main" id="{ED931683-BE59-4DCA-A4A4-BDDAF3D291A5}"/>
              </a:ext>
            </a:extLst>
          </p:cNvPr>
          <p:cNvPicPr>
            <a:picLocks noRot="1" noChangeAspect="1"/>
          </p:cNvPicPr>
          <p:nvPr>
            <a:videoFile r:link="rId1"/>
          </p:nvPr>
        </p:nvPicPr>
        <p:blipFill>
          <a:blip r:embed="rId3"/>
          <a:stretch>
            <a:fillRect/>
          </a:stretch>
        </p:blipFill>
        <p:spPr>
          <a:xfrm>
            <a:off x="408373" y="216867"/>
            <a:ext cx="11353543" cy="6414752"/>
          </a:xfrm>
          <a:prstGeom prst="rect">
            <a:avLst/>
          </a:prstGeom>
        </p:spPr>
      </p:pic>
    </p:spTree>
    <p:extLst>
      <p:ext uri="{BB962C8B-B14F-4D97-AF65-F5344CB8AC3E}">
        <p14:creationId xmlns:p14="http://schemas.microsoft.com/office/powerpoint/2010/main" val="315757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Gebet in Zeiten von Schwierigkeiten">
            <a:hlinkClick r:id="" action="ppaction://media"/>
            <a:extLst>
              <a:ext uri="{FF2B5EF4-FFF2-40B4-BE49-F238E27FC236}">
                <a16:creationId xmlns:a16="http://schemas.microsoft.com/office/drawing/2014/main" id="{0C5630C6-ECD1-423E-8453-2E799935E455}"/>
              </a:ext>
            </a:extLst>
          </p:cNvPr>
          <p:cNvPicPr>
            <a:picLocks noRot="1" noChangeAspect="1"/>
          </p:cNvPicPr>
          <p:nvPr>
            <a:videoFile r:link="rId1"/>
          </p:nvPr>
        </p:nvPicPr>
        <p:blipFill>
          <a:blip r:embed="rId3"/>
          <a:stretch>
            <a:fillRect/>
          </a:stretch>
        </p:blipFill>
        <p:spPr>
          <a:xfrm>
            <a:off x="228600" y="0"/>
            <a:ext cx="11755929" cy="6642100"/>
          </a:xfrm>
          <a:prstGeom prst="rect">
            <a:avLst/>
          </a:prstGeom>
        </p:spPr>
      </p:pic>
    </p:spTree>
    <p:extLst>
      <p:ext uri="{BB962C8B-B14F-4D97-AF65-F5344CB8AC3E}">
        <p14:creationId xmlns:p14="http://schemas.microsoft.com/office/powerpoint/2010/main" val="14797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B7A074F-625A-478C-968A-BE49AF88370B}"/>
              </a:ext>
            </a:extLst>
          </p:cNvPr>
          <p:cNvSpPr txBox="1"/>
          <p:nvPr/>
        </p:nvSpPr>
        <p:spPr>
          <a:xfrm>
            <a:off x="1162974" y="1145220"/>
            <a:ext cx="9916358" cy="4955203"/>
          </a:xfrm>
          <a:prstGeom prst="rect">
            <a:avLst/>
          </a:prstGeom>
          <a:noFill/>
        </p:spPr>
        <p:txBody>
          <a:bodyPr wrap="square">
            <a:spAutoFit/>
          </a:bodyPr>
          <a:lstStyle/>
          <a:p>
            <a:pPr algn="ctr"/>
            <a:r>
              <a:rPr lang="de-AT" sz="2800" dirty="0"/>
              <a:t>O Gott! </a:t>
            </a:r>
          </a:p>
          <a:p>
            <a:pPr algn="ctr"/>
            <a:r>
              <a:rPr lang="de-AT" sz="2800" dirty="0"/>
              <a:t>Erquicke und erfreue meinen Geist. Läutere mein Herz. Entflamme meine Kraft. Alles lege ich in Deine Hand. Du führst mich und bist meine Zuflucht. Ich will nicht mehr traurig und bekümmert, sondern glücklich und fröhlich sein. O Gott, Angst soll mich nicht länger plagen und Sorge mich nicht quälen. </a:t>
            </a:r>
          </a:p>
          <a:p>
            <a:pPr algn="ctr"/>
            <a:r>
              <a:rPr lang="de-AT" sz="2800" dirty="0"/>
              <a:t>Ich will nicht bei den Widrigkeiten dieses Lebens verharren.</a:t>
            </a:r>
          </a:p>
          <a:p>
            <a:pPr algn="ctr"/>
            <a:r>
              <a:rPr lang="de-AT" sz="2800" dirty="0"/>
              <a:t>O Gott! </a:t>
            </a:r>
          </a:p>
          <a:p>
            <a:pPr algn="ctr"/>
            <a:r>
              <a:rPr lang="de-AT" sz="2800" dirty="0"/>
              <a:t>Du meinst es besser mit mir als ich selbst. </a:t>
            </a:r>
          </a:p>
          <a:p>
            <a:pPr algn="ctr"/>
            <a:r>
              <a:rPr lang="de-AT" sz="2800" dirty="0"/>
              <a:t>Ich weihe mich Dir, o Herr.</a:t>
            </a:r>
          </a:p>
          <a:p>
            <a:pPr algn="ctr"/>
            <a:r>
              <a:rPr lang="de-AT" dirty="0"/>
              <a:t> </a:t>
            </a:r>
          </a:p>
          <a:p>
            <a:pPr algn="ctr"/>
            <a:r>
              <a:rPr lang="de-AT" dirty="0"/>
              <a:t>'Abdu'l-Bahá </a:t>
            </a:r>
          </a:p>
        </p:txBody>
      </p:sp>
      <p:sp>
        <p:nvSpPr>
          <p:cNvPr id="4" name="Rechteck 3">
            <a:extLst>
              <a:ext uri="{FF2B5EF4-FFF2-40B4-BE49-F238E27FC236}">
                <a16:creationId xmlns:a16="http://schemas.microsoft.com/office/drawing/2014/main" id="{8DB78946-8842-41F5-B905-520F8B0026F6}"/>
              </a:ext>
            </a:extLst>
          </p:cNvPr>
          <p:cNvSpPr/>
          <p:nvPr/>
        </p:nvSpPr>
        <p:spPr>
          <a:xfrm>
            <a:off x="11611447" y="5934670"/>
            <a:ext cx="510076"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209430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4339B74-55D0-4294-914D-F515A2A0A0D6}"/>
              </a:ext>
            </a:extLst>
          </p:cNvPr>
          <p:cNvSpPr txBox="1"/>
          <p:nvPr/>
        </p:nvSpPr>
        <p:spPr>
          <a:xfrm>
            <a:off x="1322772" y="1003177"/>
            <a:ext cx="9809826" cy="4893647"/>
          </a:xfrm>
          <a:prstGeom prst="rect">
            <a:avLst/>
          </a:prstGeom>
          <a:noFill/>
        </p:spPr>
        <p:txBody>
          <a:bodyPr wrap="square">
            <a:spAutoFit/>
          </a:bodyPr>
          <a:lstStyle/>
          <a:p>
            <a:pPr algn="ctr"/>
            <a:r>
              <a:rPr lang="de-AT" sz="2400" dirty="0">
                <a:effectLst/>
              </a:rPr>
              <a:t>Gelobt sei Dein Name, o Herr mein Gott! </a:t>
            </a:r>
          </a:p>
          <a:p>
            <a:pPr algn="ctr"/>
            <a:r>
              <a:rPr lang="de-AT" sz="2400" dirty="0">
                <a:effectLst/>
              </a:rPr>
              <a:t>Ich flehe Dich an bei Deinem Namen, durch den die Stunde schlug, die Auferstehung geschah und Furcht und Zittern alle im Himmel und auf Erden ergriff, lass aus dem Himmel Deines Erbarmens, aus den Wolken Deines zarten Mitleids auf uns herabregnen, was die Herzen Deiner Diener, die sich Dir zuwenden und Deiner Sache beistehen, mit Freude erfüllt.</a:t>
            </a:r>
          </a:p>
          <a:p>
            <a:pPr algn="ctr"/>
            <a:r>
              <a:rPr lang="de-AT" sz="2400" dirty="0">
                <a:effectLst/>
              </a:rPr>
              <a:t>Bewahre Deine Diener und Deine Mägde, o mein Gott, vor den Pfeilen eitlen Wahns und leeren Trugs, und reiche ihnen aus den Händen Deiner Gnade einen Trunk vom sanft fließenden Wasser Deiner Erkenntnis.</a:t>
            </a:r>
          </a:p>
          <a:p>
            <a:pPr algn="ctr"/>
            <a:r>
              <a:rPr lang="de-AT" sz="2400" dirty="0">
                <a:effectLst/>
              </a:rPr>
              <a:t>Du bist wahrlich der Allmächtige, der Erhabenste, der Immervergebende, der Freigebigste.</a:t>
            </a:r>
          </a:p>
          <a:p>
            <a:pPr algn="ctr"/>
            <a:endParaRPr lang="de-AT" sz="2400" dirty="0">
              <a:effectLst/>
            </a:endParaRPr>
          </a:p>
          <a:p>
            <a:pPr algn="ctr"/>
            <a:r>
              <a:rPr lang="de-AT" sz="2400" dirty="0" err="1">
                <a:effectLst/>
              </a:rPr>
              <a:t>Bahá’u’lláh</a:t>
            </a:r>
            <a:endParaRPr lang="de-AT" sz="2400" dirty="0">
              <a:effectLst/>
            </a:endParaRPr>
          </a:p>
        </p:txBody>
      </p:sp>
      <p:sp>
        <p:nvSpPr>
          <p:cNvPr id="4" name="Rechteck 3">
            <a:extLst>
              <a:ext uri="{FF2B5EF4-FFF2-40B4-BE49-F238E27FC236}">
                <a16:creationId xmlns:a16="http://schemas.microsoft.com/office/drawing/2014/main" id="{FB89F7DA-DF6E-400B-B2E4-9EA05F66871B}"/>
              </a:ext>
            </a:extLst>
          </p:cNvPr>
          <p:cNvSpPr/>
          <p:nvPr/>
        </p:nvSpPr>
        <p:spPr>
          <a:xfrm>
            <a:off x="11681924" y="5934670"/>
            <a:ext cx="510076"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260349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8184B98-8BBE-471F-933A-DC2700F732A6}"/>
              </a:ext>
            </a:extLst>
          </p:cNvPr>
          <p:cNvSpPr txBox="1"/>
          <p:nvPr/>
        </p:nvSpPr>
        <p:spPr>
          <a:xfrm>
            <a:off x="1411550" y="1198485"/>
            <a:ext cx="9081856" cy="4308872"/>
          </a:xfrm>
          <a:prstGeom prst="rect">
            <a:avLst/>
          </a:prstGeom>
          <a:noFill/>
        </p:spPr>
        <p:txBody>
          <a:bodyPr wrap="square">
            <a:spAutoFit/>
          </a:bodyPr>
          <a:lstStyle/>
          <a:p>
            <a:pPr algn="ctr"/>
            <a:r>
              <a:rPr lang="fr-FR" sz="3200" dirty="0">
                <a:effectLst/>
              </a:rPr>
              <a:t>Ô mon Dieu, mon Seigneur et mon Maître, je me suis détaché des miens, j’ai cherché à travers toi, à être indépendant de tout ce qui habite sur terre et toujours prêt à suivre ce qui est louable à tes yeux. Accorde-moi ce bien qui me rendra indépendant de tout autre que toi, accorde-moi une part plus grande encore de tes faveurs infinies. En vérité, tu es le Seigneur de grâces abondantes.</a:t>
            </a:r>
          </a:p>
          <a:p>
            <a:pPr algn="ctr"/>
            <a:r>
              <a:rPr lang="fr-FR" dirty="0">
                <a:effectLst/>
              </a:rPr>
              <a:t>Le </a:t>
            </a:r>
            <a:r>
              <a:rPr lang="fr-FR" dirty="0" err="1">
                <a:effectLst/>
              </a:rPr>
              <a:t>Báb</a:t>
            </a:r>
            <a:endParaRPr lang="fr-FR" dirty="0">
              <a:effectLst/>
            </a:endParaRPr>
          </a:p>
        </p:txBody>
      </p:sp>
      <p:sp>
        <p:nvSpPr>
          <p:cNvPr id="4" name="Rechteck 3">
            <a:extLst>
              <a:ext uri="{FF2B5EF4-FFF2-40B4-BE49-F238E27FC236}">
                <a16:creationId xmlns:a16="http://schemas.microsoft.com/office/drawing/2014/main" id="{41D1CFB6-2A4E-4EF2-8940-5784F3BB1912}"/>
              </a:ext>
            </a:extLst>
          </p:cNvPr>
          <p:cNvSpPr/>
          <p:nvPr/>
        </p:nvSpPr>
        <p:spPr>
          <a:xfrm>
            <a:off x="11681925" y="6003499"/>
            <a:ext cx="510075" cy="923330"/>
          </a:xfrm>
          <a:prstGeom prst="rect">
            <a:avLst/>
          </a:prstGeom>
          <a:noFill/>
        </p:spPr>
        <p:txBody>
          <a:bodyPr wrap="none" lIns="91440" tIns="45720" rIns="91440" bIns="45720">
            <a:spAutoFit/>
          </a:bodyPr>
          <a:lstStyle/>
          <a:p>
            <a:pPr algn="ctr"/>
            <a:r>
              <a:rPr lang="de-DE"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3</a:t>
            </a:r>
          </a:p>
        </p:txBody>
      </p:sp>
    </p:spTree>
    <p:extLst>
      <p:ext uri="{BB962C8B-B14F-4D97-AF65-F5344CB8AC3E}">
        <p14:creationId xmlns:p14="http://schemas.microsoft.com/office/powerpoint/2010/main" val="296386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51AAD7F-2ED6-41E2-8C5E-FD530043FFBD}"/>
              </a:ext>
            </a:extLst>
          </p:cNvPr>
          <p:cNvSpPr txBox="1"/>
          <p:nvPr/>
        </p:nvSpPr>
        <p:spPr>
          <a:xfrm>
            <a:off x="1433743" y="1373326"/>
            <a:ext cx="9459157" cy="4247317"/>
          </a:xfrm>
          <a:prstGeom prst="rect">
            <a:avLst/>
          </a:prstGeom>
          <a:noFill/>
        </p:spPr>
        <p:txBody>
          <a:bodyPr wrap="square">
            <a:spAutoFit/>
          </a:bodyPr>
          <a:lstStyle/>
          <a:p>
            <a:pPr algn="ctr"/>
            <a:r>
              <a:rPr lang="de-AT" sz="3600" dirty="0"/>
              <a:t>"Ich beschwöre Dich bei Deiner Macht, o mein Gott! Lass kein Leid mich bedrängen in Zeiten der Prüfung und lenke, wenn ich achtlos bin, meine Schritte recht durch Deine Eingebung. Du bist Gott. Mächtig bist Du zu tun, was Du willst. Niemand kann Deinem Willen widerstehen oder Deine Absicht vereiteln."</a:t>
            </a:r>
          </a:p>
          <a:p>
            <a:pPr algn="ctr"/>
            <a:r>
              <a:rPr lang="de-AT" dirty="0"/>
              <a:t>Báb</a:t>
            </a:r>
          </a:p>
        </p:txBody>
      </p:sp>
      <p:sp>
        <p:nvSpPr>
          <p:cNvPr id="4" name="Rechteck 3">
            <a:extLst>
              <a:ext uri="{FF2B5EF4-FFF2-40B4-BE49-F238E27FC236}">
                <a16:creationId xmlns:a16="http://schemas.microsoft.com/office/drawing/2014/main" id="{F6413EE9-1F68-4A04-B9DA-7F0D085EEA80}"/>
              </a:ext>
            </a:extLst>
          </p:cNvPr>
          <p:cNvSpPr/>
          <p:nvPr/>
        </p:nvSpPr>
        <p:spPr>
          <a:xfrm>
            <a:off x="11584814" y="6065642"/>
            <a:ext cx="510076"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61798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919E556-3E1C-4030-B9B1-41B0F51C5741}"/>
              </a:ext>
            </a:extLst>
          </p:cNvPr>
          <p:cNvSpPr txBox="1"/>
          <p:nvPr/>
        </p:nvSpPr>
        <p:spPr>
          <a:xfrm>
            <a:off x="1189608" y="1606859"/>
            <a:ext cx="9951868" cy="3816429"/>
          </a:xfrm>
          <a:prstGeom prst="rect">
            <a:avLst/>
          </a:prstGeom>
          <a:noFill/>
        </p:spPr>
        <p:txBody>
          <a:bodyPr wrap="square">
            <a:spAutoFit/>
          </a:bodyPr>
          <a:lstStyle/>
          <a:p>
            <a:pPr algn="ctr"/>
            <a:r>
              <a:rPr lang="en-US" sz="2800" dirty="0">
                <a:effectLst/>
              </a:rPr>
              <a:t>O my Lord and my Hope! </a:t>
            </a:r>
          </a:p>
          <a:p>
            <a:pPr algn="ctr"/>
            <a:r>
              <a:rPr lang="en-US" sz="2800" dirty="0">
                <a:effectLst/>
              </a:rPr>
              <a:t>Help Thou Thy loved ones to be steadfast in Thy mighty Covenant, to remain faithful to Thy manifest Cause, and to carry out the commandments Thou didst set down for them in Thy Book of Splendors; that they may become banners of guidance and lamps of the Company above, wellsprings of Thine infinite wisdom, and stars that lead aright, as they shine down from the supernal sky.</a:t>
            </a:r>
          </a:p>
          <a:p>
            <a:pPr algn="ctr"/>
            <a:r>
              <a:rPr lang="en-US" sz="2800" dirty="0">
                <a:effectLst/>
              </a:rPr>
              <a:t>Verily, art Thou the Invincible, the Almighty, the All-Powerful.</a:t>
            </a:r>
          </a:p>
          <a:p>
            <a:pPr algn="ctr"/>
            <a:r>
              <a:rPr lang="en-US" dirty="0">
                <a:effectLst/>
              </a:rPr>
              <a:t>‘Abdu’l-Bahá</a:t>
            </a:r>
          </a:p>
        </p:txBody>
      </p:sp>
      <p:sp>
        <p:nvSpPr>
          <p:cNvPr id="4" name="Rechteck 3">
            <a:extLst>
              <a:ext uri="{FF2B5EF4-FFF2-40B4-BE49-F238E27FC236}">
                <a16:creationId xmlns:a16="http://schemas.microsoft.com/office/drawing/2014/main" id="{30A60B88-8FA3-40FB-A9AB-B198F0C62FA1}"/>
              </a:ext>
            </a:extLst>
          </p:cNvPr>
          <p:cNvSpPr/>
          <p:nvPr/>
        </p:nvSpPr>
        <p:spPr>
          <a:xfrm>
            <a:off x="11681925" y="6065642"/>
            <a:ext cx="510075" cy="923330"/>
          </a:xfrm>
          <a:prstGeom prst="rect">
            <a:avLst/>
          </a:prstGeom>
          <a:noFill/>
        </p:spPr>
        <p:txBody>
          <a:bodyPr wrap="none" lIns="91440" tIns="45720" rIns="91440" bIns="45720">
            <a:spAutoFit/>
          </a:bodyPr>
          <a:lstStyle/>
          <a:p>
            <a:pPr algn="ctr"/>
            <a:r>
              <a:rPr lang="de-DE"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spTree>
    <p:extLst>
      <p:ext uri="{BB962C8B-B14F-4D97-AF65-F5344CB8AC3E}">
        <p14:creationId xmlns:p14="http://schemas.microsoft.com/office/powerpoint/2010/main" val="126155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F1AD645-BCF3-4142-BB94-709627FE854D}"/>
              </a:ext>
            </a:extLst>
          </p:cNvPr>
          <p:cNvSpPr txBox="1"/>
          <p:nvPr/>
        </p:nvSpPr>
        <p:spPr>
          <a:xfrm>
            <a:off x="1136342" y="994300"/>
            <a:ext cx="10014011" cy="4801314"/>
          </a:xfrm>
          <a:prstGeom prst="rect">
            <a:avLst/>
          </a:prstGeom>
          <a:noFill/>
        </p:spPr>
        <p:txBody>
          <a:bodyPr wrap="square">
            <a:spAutoFit/>
          </a:bodyPr>
          <a:lstStyle/>
          <a:p>
            <a:pPr algn="ctr"/>
            <a:r>
              <a:rPr lang="de-AT" sz="3200" dirty="0"/>
              <a:t>O Gott! </a:t>
            </a:r>
          </a:p>
          <a:p>
            <a:pPr algn="ctr"/>
            <a:r>
              <a:rPr lang="de-AT" sz="3200" dirty="0"/>
              <a:t>Erziehe diese Kinder. Sie sind die Pflanzen Deines Haines, die Blumen Deiner Aue, die Rosen Deines Gartens. Lass Deinen Regen auf sie niedergehen; lass die Sonne der Wirklichkeit Deine Liebe auf sie scheinen. Lass Deinen Windhauch sie erfrischen, damit sie erzogen werden, wachsen, gedeihen und sich in strahlender Schönheit entfalten. </a:t>
            </a:r>
          </a:p>
          <a:p>
            <a:pPr algn="ctr"/>
            <a:r>
              <a:rPr lang="de-AT" sz="3200" dirty="0"/>
              <a:t>Du bist der Schenkende. </a:t>
            </a:r>
          </a:p>
          <a:p>
            <a:pPr algn="ctr"/>
            <a:r>
              <a:rPr lang="de-AT" sz="3200" dirty="0"/>
              <a:t>Du bist der Mitleidvolle.</a:t>
            </a:r>
          </a:p>
          <a:p>
            <a:pPr algn="ctr"/>
            <a:r>
              <a:rPr lang="de-AT" dirty="0"/>
              <a:t>ABDU'L-BAHÁ </a:t>
            </a:r>
          </a:p>
        </p:txBody>
      </p:sp>
      <p:sp>
        <p:nvSpPr>
          <p:cNvPr id="4" name="Rechteck 3">
            <a:extLst>
              <a:ext uri="{FF2B5EF4-FFF2-40B4-BE49-F238E27FC236}">
                <a16:creationId xmlns:a16="http://schemas.microsoft.com/office/drawing/2014/main" id="{94E08DEA-C64E-4A3F-A83E-07D0A0D0051D}"/>
              </a:ext>
            </a:extLst>
          </p:cNvPr>
          <p:cNvSpPr/>
          <p:nvPr/>
        </p:nvSpPr>
        <p:spPr>
          <a:xfrm>
            <a:off x="11584814" y="6056765"/>
            <a:ext cx="510076"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7</a:t>
            </a:r>
          </a:p>
        </p:txBody>
      </p:sp>
    </p:spTree>
    <p:extLst>
      <p:ext uri="{BB962C8B-B14F-4D97-AF65-F5344CB8AC3E}">
        <p14:creationId xmlns:p14="http://schemas.microsoft.com/office/powerpoint/2010/main" val="158666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9B46FE5-97B7-4292-88DF-D113203657A9}"/>
              </a:ext>
            </a:extLst>
          </p:cNvPr>
          <p:cNvSpPr txBox="1"/>
          <p:nvPr/>
        </p:nvSpPr>
        <p:spPr>
          <a:xfrm>
            <a:off x="1509204" y="1624614"/>
            <a:ext cx="9055223" cy="3447098"/>
          </a:xfrm>
          <a:prstGeom prst="rect">
            <a:avLst/>
          </a:prstGeom>
          <a:noFill/>
        </p:spPr>
        <p:txBody>
          <a:bodyPr wrap="square">
            <a:spAutoFit/>
          </a:bodyPr>
          <a:lstStyle/>
          <a:p>
            <a:pPr algn="ctr"/>
            <a:r>
              <a:rPr lang="de-AT" sz="4000" dirty="0"/>
              <a:t>O Gott! </a:t>
            </a:r>
          </a:p>
          <a:p>
            <a:pPr algn="ctr"/>
            <a:r>
              <a:rPr lang="de-AT" sz="4000" dirty="0"/>
              <a:t>Führe mich, beschütze mich, </a:t>
            </a:r>
          </a:p>
          <a:p>
            <a:pPr algn="ctr"/>
            <a:r>
              <a:rPr lang="de-AT" sz="4000" dirty="0"/>
              <a:t>erleuchte die Lampe meines Herzens und </a:t>
            </a:r>
          </a:p>
          <a:p>
            <a:pPr algn="ctr"/>
            <a:r>
              <a:rPr lang="de-AT" sz="4000" dirty="0"/>
              <a:t>mache mich zu einem strahlenden Stern. </a:t>
            </a:r>
          </a:p>
          <a:p>
            <a:pPr algn="ctr"/>
            <a:r>
              <a:rPr lang="de-AT" sz="4000" dirty="0"/>
              <a:t>Du bist mächtig und stark.</a:t>
            </a:r>
            <a:br>
              <a:rPr lang="de-AT" dirty="0"/>
            </a:br>
            <a:endParaRPr lang="de-AT" dirty="0"/>
          </a:p>
        </p:txBody>
      </p:sp>
      <p:sp>
        <p:nvSpPr>
          <p:cNvPr id="4" name="Rechteck 3">
            <a:extLst>
              <a:ext uri="{FF2B5EF4-FFF2-40B4-BE49-F238E27FC236}">
                <a16:creationId xmlns:a16="http://schemas.microsoft.com/office/drawing/2014/main" id="{E45C0EBB-3BCB-45D0-8452-492832BAFC4F}"/>
              </a:ext>
            </a:extLst>
          </p:cNvPr>
          <p:cNvSpPr/>
          <p:nvPr/>
        </p:nvSpPr>
        <p:spPr>
          <a:xfrm>
            <a:off x="11593692" y="6039008"/>
            <a:ext cx="510076"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8</a:t>
            </a:r>
          </a:p>
        </p:txBody>
      </p:sp>
    </p:spTree>
    <p:extLst>
      <p:ext uri="{BB962C8B-B14F-4D97-AF65-F5344CB8AC3E}">
        <p14:creationId xmlns:p14="http://schemas.microsoft.com/office/powerpoint/2010/main" val="121787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FCDB7CC-7002-4448-A3D9-ED5237D06139}"/>
              </a:ext>
            </a:extLst>
          </p:cNvPr>
          <p:cNvSpPr txBox="1"/>
          <p:nvPr/>
        </p:nvSpPr>
        <p:spPr>
          <a:xfrm>
            <a:off x="1376038" y="861134"/>
            <a:ext cx="9286043" cy="5109091"/>
          </a:xfrm>
          <a:prstGeom prst="rect">
            <a:avLst/>
          </a:prstGeom>
          <a:noFill/>
        </p:spPr>
        <p:txBody>
          <a:bodyPr wrap="square">
            <a:spAutoFit/>
          </a:bodyPr>
          <a:lstStyle/>
          <a:p>
            <a:pPr algn="ctr"/>
            <a:r>
              <a:rPr lang="de-AT" sz="2800" dirty="0">
                <a:effectLst/>
              </a:rPr>
              <a:t>Verherrlicht sei Dein Name, o Herr mein Gott! Dir kehre ich mein Angesicht zu, und mein ganzes Vertrauen setze ich auf Dich. Bei Deinem Namen, durch den das Meer Deiner Rede wogt und die Winde Deiner Erkenntnis wehen, flehe ich Dich an, gib, dass mir gnädig geholfen wird, Deiner Sache zu dienen, und dass ich begeistert werde, Deiner zu gedenken und Dich zu preisen. Sende sodann aus dem Himmel Deiner Großmut auf mich hernieder, was mich vor jedem außer Dir bewahrt und mir in allen Deinen Welten nützt.</a:t>
            </a:r>
          </a:p>
          <a:p>
            <a:pPr algn="ctr"/>
            <a:r>
              <a:rPr lang="de-AT" sz="2800" dirty="0">
                <a:effectLst/>
              </a:rPr>
              <a:t>Wahrlich, Du bist der Machtvolle, der Unzugängliche, der Höchste, der Wissende, der Weise.</a:t>
            </a:r>
          </a:p>
          <a:p>
            <a:pPr algn="ctr"/>
            <a:r>
              <a:rPr lang="de-AT" dirty="0" err="1">
                <a:effectLst/>
              </a:rPr>
              <a:t>Bahá’u’lláh</a:t>
            </a:r>
            <a:endParaRPr lang="de-AT" dirty="0">
              <a:effectLst/>
            </a:endParaRPr>
          </a:p>
        </p:txBody>
      </p:sp>
    </p:spTree>
    <p:extLst>
      <p:ext uri="{BB962C8B-B14F-4D97-AF65-F5344CB8AC3E}">
        <p14:creationId xmlns:p14="http://schemas.microsoft.com/office/powerpoint/2010/main" val="6962629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694</Words>
  <Application>Microsoft Office PowerPoint</Application>
  <PresentationFormat>Breitbild</PresentationFormat>
  <Paragraphs>42</Paragraphs>
  <Slides>10</Slides>
  <Notes>0</Notes>
  <HiddenSlides>0</HiddenSlides>
  <MMClips>2</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10</vt:i4>
      </vt:variant>
    </vt:vector>
  </HeadingPairs>
  <TitlesOfParts>
    <vt:vector size="16" baseType="lpstr">
      <vt:lpstr>Arial</vt:lpstr>
      <vt:lpstr>Calibri</vt:lpstr>
      <vt:lpstr>Calibri Light</vt:lpstr>
      <vt:lpstr>Garamond</vt:lpstr>
      <vt:lpstr>Organisch</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Shirin</dc:creator>
  <cp:lastModifiedBy>Shirin</cp:lastModifiedBy>
  <cp:revision>6</cp:revision>
  <dcterms:created xsi:type="dcterms:W3CDTF">2021-01-01T13:29:52Z</dcterms:created>
  <dcterms:modified xsi:type="dcterms:W3CDTF">2021-01-02T19:19:45Z</dcterms:modified>
</cp:coreProperties>
</file>