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65" r:id="rId3"/>
    <p:sldId id="256" r:id="rId4"/>
    <p:sldId id="258" r:id="rId5"/>
    <p:sldId id="268" r:id="rId6"/>
    <p:sldId id="264" r:id="rId7"/>
    <p:sldId id="261" r:id="rId8"/>
    <p:sldId id="270" r:id="rId9"/>
    <p:sldId id="259" r:id="rId10"/>
    <p:sldId id="263" r:id="rId11"/>
    <p:sldId id="266" r:id="rId12"/>
    <p:sldId id="262"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15EA"/>
    <a:srgbClr val="841760"/>
    <a:srgbClr val="3DA633"/>
    <a:srgbClr val="5910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A6B1CF-4E41-4C97-A8EC-9797416210FF}"/>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751A1BD4-4A6F-4187-979D-FBA99E4121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1253947F-9B94-4776-B8BA-837D62DE6626}"/>
              </a:ext>
            </a:extLst>
          </p:cNvPr>
          <p:cNvSpPr>
            <a:spLocks noGrp="1"/>
          </p:cNvSpPr>
          <p:nvPr>
            <p:ph type="dt" sz="half" idx="10"/>
          </p:nvPr>
        </p:nvSpPr>
        <p:spPr/>
        <p:txBody>
          <a:bodyPr/>
          <a:lstStyle/>
          <a:p>
            <a:fld id="{9AD32823-3FC6-41D8-91EE-7962C2A3F03C}" type="datetimeFigureOut">
              <a:rPr lang="de-AT" smtClean="0"/>
              <a:t>02.01.2021</a:t>
            </a:fld>
            <a:endParaRPr lang="de-AT"/>
          </a:p>
        </p:txBody>
      </p:sp>
      <p:sp>
        <p:nvSpPr>
          <p:cNvPr id="5" name="Fußzeilenplatzhalter 4">
            <a:extLst>
              <a:ext uri="{FF2B5EF4-FFF2-40B4-BE49-F238E27FC236}">
                <a16:creationId xmlns:a16="http://schemas.microsoft.com/office/drawing/2014/main" id="{EF38A13B-ABEC-4C47-9E6B-5D8C53BDA998}"/>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D34ED198-2F2D-45D5-9DE5-D93088D4FE11}"/>
              </a:ext>
            </a:extLst>
          </p:cNvPr>
          <p:cNvSpPr>
            <a:spLocks noGrp="1"/>
          </p:cNvSpPr>
          <p:nvPr>
            <p:ph type="sldNum" sz="quarter" idx="12"/>
          </p:nvPr>
        </p:nvSpPr>
        <p:spPr/>
        <p:txBody>
          <a:bodyPr/>
          <a:lstStyle/>
          <a:p>
            <a:fld id="{7A00A6F6-A18D-49F3-B7D7-627BFD902657}" type="slidenum">
              <a:rPr lang="de-AT" smtClean="0"/>
              <a:t>‹Nr.›</a:t>
            </a:fld>
            <a:endParaRPr lang="de-AT"/>
          </a:p>
        </p:txBody>
      </p:sp>
    </p:spTree>
    <p:extLst>
      <p:ext uri="{BB962C8B-B14F-4D97-AF65-F5344CB8AC3E}">
        <p14:creationId xmlns:p14="http://schemas.microsoft.com/office/powerpoint/2010/main" val="1544993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245644-EC2B-41C5-9DD5-E1F52681402D}"/>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A43CB5D9-0FD1-4E47-A70E-9D6560ECC9A3}"/>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8303B6C6-6AF3-4065-8DA9-6E27A78BEEE6}"/>
              </a:ext>
            </a:extLst>
          </p:cNvPr>
          <p:cNvSpPr>
            <a:spLocks noGrp="1"/>
          </p:cNvSpPr>
          <p:nvPr>
            <p:ph type="dt" sz="half" idx="10"/>
          </p:nvPr>
        </p:nvSpPr>
        <p:spPr/>
        <p:txBody>
          <a:bodyPr/>
          <a:lstStyle/>
          <a:p>
            <a:fld id="{9AD32823-3FC6-41D8-91EE-7962C2A3F03C}" type="datetimeFigureOut">
              <a:rPr lang="de-AT" smtClean="0"/>
              <a:t>02.01.2021</a:t>
            </a:fld>
            <a:endParaRPr lang="de-AT"/>
          </a:p>
        </p:txBody>
      </p:sp>
      <p:sp>
        <p:nvSpPr>
          <p:cNvPr id="5" name="Fußzeilenplatzhalter 4">
            <a:extLst>
              <a:ext uri="{FF2B5EF4-FFF2-40B4-BE49-F238E27FC236}">
                <a16:creationId xmlns:a16="http://schemas.microsoft.com/office/drawing/2014/main" id="{03ED8831-F403-445D-8672-A6C5F2E37A3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E002D852-2EA0-47D6-84CD-E7C7081597CA}"/>
              </a:ext>
            </a:extLst>
          </p:cNvPr>
          <p:cNvSpPr>
            <a:spLocks noGrp="1"/>
          </p:cNvSpPr>
          <p:nvPr>
            <p:ph type="sldNum" sz="quarter" idx="12"/>
          </p:nvPr>
        </p:nvSpPr>
        <p:spPr/>
        <p:txBody>
          <a:bodyPr/>
          <a:lstStyle/>
          <a:p>
            <a:fld id="{7A00A6F6-A18D-49F3-B7D7-627BFD902657}" type="slidenum">
              <a:rPr lang="de-AT" smtClean="0"/>
              <a:t>‹Nr.›</a:t>
            </a:fld>
            <a:endParaRPr lang="de-AT"/>
          </a:p>
        </p:txBody>
      </p:sp>
    </p:spTree>
    <p:extLst>
      <p:ext uri="{BB962C8B-B14F-4D97-AF65-F5344CB8AC3E}">
        <p14:creationId xmlns:p14="http://schemas.microsoft.com/office/powerpoint/2010/main" val="3869151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41FDBD8-A6D7-4A76-929C-0995ABBF242D}"/>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012FF147-BC22-4694-812B-C56128F9AB29}"/>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D39D0F81-4972-4364-A3E6-02F37E4D28F1}"/>
              </a:ext>
            </a:extLst>
          </p:cNvPr>
          <p:cNvSpPr>
            <a:spLocks noGrp="1"/>
          </p:cNvSpPr>
          <p:nvPr>
            <p:ph type="dt" sz="half" idx="10"/>
          </p:nvPr>
        </p:nvSpPr>
        <p:spPr/>
        <p:txBody>
          <a:bodyPr/>
          <a:lstStyle/>
          <a:p>
            <a:fld id="{9AD32823-3FC6-41D8-91EE-7962C2A3F03C}" type="datetimeFigureOut">
              <a:rPr lang="de-AT" smtClean="0"/>
              <a:t>02.01.2021</a:t>
            </a:fld>
            <a:endParaRPr lang="de-AT"/>
          </a:p>
        </p:txBody>
      </p:sp>
      <p:sp>
        <p:nvSpPr>
          <p:cNvPr id="5" name="Fußzeilenplatzhalter 4">
            <a:extLst>
              <a:ext uri="{FF2B5EF4-FFF2-40B4-BE49-F238E27FC236}">
                <a16:creationId xmlns:a16="http://schemas.microsoft.com/office/drawing/2014/main" id="{59A12029-20B1-442B-AE99-902DCB5F8810}"/>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013DEA09-A18C-4612-AF70-E927BFC82933}"/>
              </a:ext>
            </a:extLst>
          </p:cNvPr>
          <p:cNvSpPr>
            <a:spLocks noGrp="1"/>
          </p:cNvSpPr>
          <p:nvPr>
            <p:ph type="sldNum" sz="quarter" idx="12"/>
          </p:nvPr>
        </p:nvSpPr>
        <p:spPr/>
        <p:txBody>
          <a:bodyPr/>
          <a:lstStyle/>
          <a:p>
            <a:fld id="{7A00A6F6-A18D-49F3-B7D7-627BFD902657}" type="slidenum">
              <a:rPr lang="de-AT" smtClean="0"/>
              <a:t>‹Nr.›</a:t>
            </a:fld>
            <a:endParaRPr lang="de-AT"/>
          </a:p>
        </p:txBody>
      </p:sp>
    </p:spTree>
    <p:extLst>
      <p:ext uri="{BB962C8B-B14F-4D97-AF65-F5344CB8AC3E}">
        <p14:creationId xmlns:p14="http://schemas.microsoft.com/office/powerpoint/2010/main" val="133931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939A8E-A6C9-46FE-93FC-71548CAB0F71}"/>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C4521A0B-4304-47A7-A7EA-0FB76DC4296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A15C2B8-3BB1-476F-B9DA-7671C86CCE42}"/>
              </a:ext>
            </a:extLst>
          </p:cNvPr>
          <p:cNvSpPr>
            <a:spLocks noGrp="1"/>
          </p:cNvSpPr>
          <p:nvPr>
            <p:ph type="dt" sz="half" idx="10"/>
          </p:nvPr>
        </p:nvSpPr>
        <p:spPr/>
        <p:txBody>
          <a:bodyPr/>
          <a:lstStyle/>
          <a:p>
            <a:fld id="{9AD32823-3FC6-41D8-91EE-7962C2A3F03C}" type="datetimeFigureOut">
              <a:rPr lang="de-AT" smtClean="0"/>
              <a:t>02.01.2021</a:t>
            </a:fld>
            <a:endParaRPr lang="de-AT"/>
          </a:p>
        </p:txBody>
      </p:sp>
      <p:sp>
        <p:nvSpPr>
          <p:cNvPr id="5" name="Fußzeilenplatzhalter 4">
            <a:extLst>
              <a:ext uri="{FF2B5EF4-FFF2-40B4-BE49-F238E27FC236}">
                <a16:creationId xmlns:a16="http://schemas.microsoft.com/office/drawing/2014/main" id="{F1EC24DF-F948-448C-86F2-A64884746DC0}"/>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0D4E698A-6355-4F1B-88EB-D87266A86087}"/>
              </a:ext>
            </a:extLst>
          </p:cNvPr>
          <p:cNvSpPr>
            <a:spLocks noGrp="1"/>
          </p:cNvSpPr>
          <p:nvPr>
            <p:ph type="sldNum" sz="quarter" idx="12"/>
          </p:nvPr>
        </p:nvSpPr>
        <p:spPr/>
        <p:txBody>
          <a:bodyPr/>
          <a:lstStyle/>
          <a:p>
            <a:fld id="{7A00A6F6-A18D-49F3-B7D7-627BFD902657}" type="slidenum">
              <a:rPr lang="de-AT" smtClean="0"/>
              <a:t>‹Nr.›</a:t>
            </a:fld>
            <a:endParaRPr lang="de-AT"/>
          </a:p>
        </p:txBody>
      </p:sp>
    </p:spTree>
    <p:extLst>
      <p:ext uri="{BB962C8B-B14F-4D97-AF65-F5344CB8AC3E}">
        <p14:creationId xmlns:p14="http://schemas.microsoft.com/office/powerpoint/2010/main" val="4239357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870C4B-CF41-4D91-8D07-2F629DA9BCC2}"/>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7F8A4D2C-93AD-441F-A728-25CF9B17F6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6EEEED05-056E-400E-A529-5B8676DC0E64}"/>
              </a:ext>
            </a:extLst>
          </p:cNvPr>
          <p:cNvSpPr>
            <a:spLocks noGrp="1"/>
          </p:cNvSpPr>
          <p:nvPr>
            <p:ph type="dt" sz="half" idx="10"/>
          </p:nvPr>
        </p:nvSpPr>
        <p:spPr/>
        <p:txBody>
          <a:bodyPr/>
          <a:lstStyle/>
          <a:p>
            <a:fld id="{9AD32823-3FC6-41D8-91EE-7962C2A3F03C}" type="datetimeFigureOut">
              <a:rPr lang="de-AT" smtClean="0"/>
              <a:t>02.01.2021</a:t>
            </a:fld>
            <a:endParaRPr lang="de-AT"/>
          </a:p>
        </p:txBody>
      </p:sp>
      <p:sp>
        <p:nvSpPr>
          <p:cNvPr id="5" name="Fußzeilenplatzhalter 4">
            <a:extLst>
              <a:ext uri="{FF2B5EF4-FFF2-40B4-BE49-F238E27FC236}">
                <a16:creationId xmlns:a16="http://schemas.microsoft.com/office/drawing/2014/main" id="{460CB9F6-CF98-42BA-B72D-A43D2F963CD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5B0F84ED-F678-47E7-ACF9-E7F8A4BA29AA}"/>
              </a:ext>
            </a:extLst>
          </p:cNvPr>
          <p:cNvSpPr>
            <a:spLocks noGrp="1"/>
          </p:cNvSpPr>
          <p:nvPr>
            <p:ph type="sldNum" sz="quarter" idx="12"/>
          </p:nvPr>
        </p:nvSpPr>
        <p:spPr/>
        <p:txBody>
          <a:bodyPr/>
          <a:lstStyle/>
          <a:p>
            <a:fld id="{7A00A6F6-A18D-49F3-B7D7-627BFD902657}" type="slidenum">
              <a:rPr lang="de-AT" smtClean="0"/>
              <a:t>‹Nr.›</a:t>
            </a:fld>
            <a:endParaRPr lang="de-AT"/>
          </a:p>
        </p:txBody>
      </p:sp>
    </p:spTree>
    <p:extLst>
      <p:ext uri="{BB962C8B-B14F-4D97-AF65-F5344CB8AC3E}">
        <p14:creationId xmlns:p14="http://schemas.microsoft.com/office/powerpoint/2010/main" val="2616149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3D5110-3382-4EEC-B5C0-F3CE196F5FD2}"/>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68B9A547-8BA6-479B-9CB6-5F90554B8EFA}"/>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79A18EE7-1B4D-42E6-97A5-59275A2CACFE}"/>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04F0CD1F-B937-4F71-A583-CA7C65510CBD}"/>
              </a:ext>
            </a:extLst>
          </p:cNvPr>
          <p:cNvSpPr>
            <a:spLocks noGrp="1"/>
          </p:cNvSpPr>
          <p:nvPr>
            <p:ph type="dt" sz="half" idx="10"/>
          </p:nvPr>
        </p:nvSpPr>
        <p:spPr/>
        <p:txBody>
          <a:bodyPr/>
          <a:lstStyle/>
          <a:p>
            <a:fld id="{9AD32823-3FC6-41D8-91EE-7962C2A3F03C}" type="datetimeFigureOut">
              <a:rPr lang="de-AT" smtClean="0"/>
              <a:t>02.01.2021</a:t>
            </a:fld>
            <a:endParaRPr lang="de-AT"/>
          </a:p>
        </p:txBody>
      </p:sp>
      <p:sp>
        <p:nvSpPr>
          <p:cNvPr id="6" name="Fußzeilenplatzhalter 5">
            <a:extLst>
              <a:ext uri="{FF2B5EF4-FFF2-40B4-BE49-F238E27FC236}">
                <a16:creationId xmlns:a16="http://schemas.microsoft.com/office/drawing/2014/main" id="{D819458B-4287-4822-A7BB-1D0B9FDA9FB0}"/>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43FB5EB3-D10E-4F27-BD68-5F62D2FD0899}"/>
              </a:ext>
            </a:extLst>
          </p:cNvPr>
          <p:cNvSpPr>
            <a:spLocks noGrp="1"/>
          </p:cNvSpPr>
          <p:nvPr>
            <p:ph type="sldNum" sz="quarter" idx="12"/>
          </p:nvPr>
        </p:nvSpPr>
        <p:spPr/>
        <p:txBody>
          <a:bodyPr/>
          <a:lstStyle/>
          <a:p>
            <a:fld id="{7A00A6F6-A18D-49F3-B7D7-627BFD902657}" type="slidenum">
              <a:rPr lang="de-AT" smtClean="0"/>
              <a:t>‹Nr.›</a:t>
            </a:fld>
            <a:endParaRPr lang="de-AT"/>
          </a:p>
        </p:txBody>
      </p:sp>
    </p:spTree>
    <p:extLst>
      <p:ext uri="{BB962C8B-B14F-4D97-AF65-F5344CB8AC3E}">
        <p14:creationId xmlns:p14="http://schemas.microsoft.com/office/powerpoint/2010/main" val="329907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660ED3-DDE3-4AB4-968D-0D171713B42F}"/>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3024914A-D9CE-4EBB-AB6F-DBC8445255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876407A-7916-4D86-89F7-4C776CEF0D06}"/>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351D9453-FB74-455C-A744-54DC33FECA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DBFB1CA-C46B-478F-9216-58AB18C0298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AB7FC498-AE20-4299-8BB7-F934DB7FA81F}"/>
              </a:ext>
            </a:extLst>
          </p:cNvPr>
          <p:cNvSpPr>
            <a:spLocks noGrp="1"/>
          </p:cNvSpPr>
          <p:nvPr>
            <p:ph type="dt" sz="half" idx="10"/>
          </p:nvPr>
        </p:nvSpPr>
        <p:spPr/>
        <p:txBody>
          <a:bodyPr/>
          <a:lstStyle/>
          <a:p>
            <a:fld id="{9AD32823-3FC6-41D8-91EE-7962C2A3F03C}" type="datetimeFigureOut">
              <a:rPr lang="de-AT" smtClean="0"/>
              <a:t>02.01.2021</a:t>
            </a:fld>
            <a:endParaRPr lang="de-AT"/>
          </a:p>
        </p:txBody>
      </p:sp>
      <p:sp>
        <p:nvSpPr>
          <p:cNvPr id="8" name="Fußzeilenplatzhalter 7">
            <a:extLst>
              <a:ext uri="{FF2B5EF4-FFF2-40B4-BE49-F238E27FC236}">
                <a16:creationId xmlns:a16="http://schemas.microsoft.com/office/drawing/2014/main" id="{FF890D29-DF66-405A-BD1A-78442006E240}"/>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AE962FE7-C8C9-471F-BE0D-E5B812272CCF}"/>
              </a:ext>
            </a:extLst>
          </p:cNvPr>
          <p:cNvSpPr>
            <a:spLocks noGrp="1"/>
          </p:cNvSpPr>
          <p:nvPr>
            <p:ph type="sldNum" sz="quarter" idx="12"/>
          </p:nvPr>
        </p:nvSpPr>
        <p:spPr/>
        <p:txBody>
          <a:bodyPr/>
          <a:lstStyle/>
          <a:p>
            <a:fld id="{7A00A6F6-A18D-49F3-B7D7-627BFD902657}" type="slidenum">
              <a:rPr lang="de-AT" smtClean="0"/>
              <a:t>‹Nr.›</a:t>
            </a:fld>
            <a:endParaRPr lang="de-AT"/>
          </a:p>
        </p:txBody>
      </p:sp>
    </p:spTree>
    <p:extLst>
      <p:ext uri="{BB962C8B-B14F-4D97-AF65-F5344CB8AC3E}">
        <p14:creationId xmlns:p14="http://schemas.microsoft.com/office/powerpoint/2010/main" val="866780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E5CB91-FED1-4870-85E1-2E7726138476}"/>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EC0999D0-8972-4B38-A455-E7D52DEA1545}"/>
              </a:ext>
            </a:extLst>
          </p:cNvPr>
          <p:cNvSpPr>
            <a:spLocks noGrp="1"/>
          </p:cNvSpPr>
          <p:nvPr>
            <p:ph type="dt" sz="half" idx="10"/>
          </p:nvPr>
        </p:nvSpPr>
        <p:spPr/>
        <p:txBody>
          <a:bodyPr/>
          <a:lstStyle/>
          <a:p>
            <a:fld id="{9AD32823-3FC6-41D8-91EE-7962C2A3F03C}" type="datetimeFigureOut">
              <a:rPr lang="de-AT" smtClean="0"/>
              <a:t>02.01.2021</a:t>
            </a:fld>
            <a:endParaRPr lang="de-AT"/>
          </a:p>
        </p:txBody>
      </p:sp>
      <p:sp>
        <p:nvSpPr>
          <p:cNvPr id="4" name="Fußzeilenplatzhalter 3">
            <a:extLst>
              <a:ext uri="{FF2B5EF4-FFF2-40B4-BE49-F238E27FC236}">
                <a16:creationId xmlns:a16="http://schemas.microsoft.com/office/drawing/2014/main" id="{24D491FC-4C18-45B7-BE8D-840C0FAFDF15}"/>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3C4E1D92-5361-4BC3-82CD-174B9D9565FC}"/>
              </a:ext>
            </a:extLst>
          </p:cNvPr>
          <p:cNvSpPr>
            <a:spLocks noGrp="1"/>
          </p:cNvSpPr>
          <p:nvPr>
            <p:ph type="sldNum" sz="quarter" idx="12"/>
          </p:nvPr>
        </p:nvSpPr>
        <p:spPr/>
        <p:txBody>
          <a:bodyPr/>
          <a:lstStyle/>
          <a:p>
            <a:fld id="{7A00A6F6-A18D-49F3-B7D7-627BFD902657}" type="slidenum">
              <a:rPr lang="de-AT" smtClean="0"/>
              <a:t>‹Nr.›</a:t>
            </a:fld>
            <a:endParaRPr lang="de-AT"/>
          </a:p>
        </p:txBody>
      </p:sp>
    </p:spTree>
    <p:extLst>
      <p:ext uri="{BB962C8B-B14F-4D97-AF65-F5344CB8AC3E}">
        <p14:creationId xmlns:p14="http://schemas.microsoft.com/office/powerpoint/2010/main" val="2902353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03986DC-D355-4737-8EF3-87C264ADDA8A}"/>
              </a:ext>
            </a:extLst>
          </p:cNvPr>
          <p:cNvSpPr>
            <a:spLocks noGrp="1"/>
          </p:cNvSpPr>
          <p:nvPr>
            <p:ph type="dt" sz="half" idx="10"/>
          </p:nvPr>
        </p:nvSpPr>
        <p:spPr/>
        <p:txBody>
          <a:bodyPr/>
          <a:lstStyle/>
          <a:p>
            <a:fld id="{9AD32823-3FC6-41D8-91EE-7962C2A3F03C}" type="datetimeFigureOut">
              <a:rPr lang="de-AT" smtClean="0"/>
              <a:t>02.01.2021</a:t>
            </a:fld>
            <a:endParaRPr lang="de-AT"/>
          </a:p>
        </p:txBody>
      </p:sp>
      <p:sp>
        <p:nvSpPr>
          <p:cNvPr id="3" name="Fußzeilenplatzhalter 2">
            <a:extLst>
              <a:ext uri="{FF2B5EF4-FFF2-40B4-BE49-F238E27FC236}">
                <a16:creationId xmlns:a16="http://schemas.microsoft.com/office/drawing/2014/main" id="{C85AD044-9A80-41E4-A3AA-813B7B1123C7}"/>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7F10F111-D1A9-4A84-BEAE-68F9F7DB7F90}"/>
              </a:ext>
            </a:extLst>
          </p:cNvPr>
          <p:cNvSpPr>
            <a:spLocks noGrp="1"/>
          </p:cNvSpPr>
          <p:nvPr>
            <p:ph type="sldNum" sz="quarter" idx="12"/>
          </p:nvPr>
        </p:nvSpPr>
        <p:spPr/>
        <p:txBody>
          <a:bodyPr/>
          <a:lstStyle/>
          <a:p>
            <a:fld id="{7A00A6F6-A18D-49F3-B7D7-627BFD902657}" type="slidenum">
              <a:rPr lang="de-AT" smtClean="0"/>
              <a:t>‹Nr.›</a:t>
            </a:fld>
            <a:endParaRPr lang="de-AT"/>
          </a:p>
        </p:txBody>
      </p:sp>
    </p:spTree>
    <p:extLst>
      <p:ext uri="{BB962C8B-B14F-4D97-AF65-F5344CB8AC3E}">
        <p14:creationId xmlns:p14="http://schemas.microsoft.com/office/powerpoint/2010/main" val="536455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69D85A-426F-420F-AED8-2C72EACEE38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927EF87A-4BC4-421D-A6B6-A6C0473C5F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3CB67F7B-4D94-4799-A850-CDD43A14B4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B83DC51-5F9F-4BAB-A21A-760DB60B12CF}"/>
              </a:ext>
            </a:extLst>
          </p:cNvPr>
          <p:cNvSpPr>
            <a:spLocks noGrp="1"/>
          </p:cNvSpPr>
          <p:nvPr>
            <p:ph type="dt" sz="half" idx="10"/>
          </p:nvPr>
        </p:nvSpPr>
        <p:spPr/>
        <p:txBody>
          <a:bodyPr/>
          <a:lstStyle/>
          <a:p>
            <a:fld id="{9AD32823-3FC6-41D8-91EE-7962C2A3F03C}" type="datetimeFigureOut">
              <a:rPr lang="de-AT" smtClean="0"/>
              <a:t>02.01.2021</a:t>
            </a:fld>
            <a:endParaRPr lang="de-AT"/>
          </a:p>
        </p:txBody>
      </p:sp>
      <p:sp>
        <p:nvSpPr>
          <p:cNvPr id="6" name="Fußzeilenplatzhalter 5">
            <a:extLst>
              <a:ext uri="{FF2B5EF4-FFF2-40B4-BE49-F238E27FC236}">
                <a16:creationId xmlns:a16="http://schemas.microsoft.com/office/drawing/2014/main" id="{D323542F-2EB0-46D3-988E-0F7B2B478404}"/>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A34D7DDC-88EF-4244-94A7-9454CF22F792}"/>
              </a:ext>
            </a:extLst>
          </p:cNvPr>
          <p:cNvSpPr>
            <a:spLocks noGrp="1"/>
          </p:cNvSpPr>
          <p:nvPr>
            <p:ph type="sldNum" sz="quarter" idx="12"/>
          </p:nvPr>
        </p:nvSpPr>
        <p:spPr/>
        <p:txBody>
          <a:bodyPr/>
          <a:lstStyle/>
          <a:p>
            <a:fld id="{7A00A6F6-A18D-49F3-B7D7-627BFD902657}" type="slidenum">
              <a:rPr lang="de-AT" smtClean="0"/>
              <a:t>‹Nr.›</a:t>
            </a:fld>
            <a:endParaRPr lang="de-AT"/>
          </a:p>
        </p:txBody>
      </p:sp>
    </p:spTree>
    <p:extLst>
      <p:ext uri="{BB962C8B-B14F-4D97-AF65-F5344CB8AC3E}">
        <p14:creationId xmlns:p14="http://schemas.microsoft.com/office/powerpoint/2010/main" val="346779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EF7FD8-E326-4080-B750-38C08076801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992AC58B-E6C5-493D-9069-FB17F9AB13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7DF12224-50B3-47C0-B16A-CB0BE2E89D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8201382-51B6-4B6E-B827-F8502420DC28}"/>
              </a:ext>
            </a:extLst>
          </p:cNvPr>
          <p:cNvSpPr>
            <a:spLocks noGrp="1"/>
          </p:cNvSpPr>
          <p:nvPr>
            <p:ph type="dt" sz="half" idx="10"/>
          </p:nvPr>
        </p:nvSpPr>
        <p:spPr/>
        <p:txBody>
          <a:bodyPr/>
          <a:lstStyle/>
          <a:p>
            <a:fld id="{9AD32823-3FC6-41D8-91EE-7962C2A3F03C}" type="datetimeFigureOut">
              <a:rPr lang="de-AT" smtClean="0"/>
              <a:t>02.01.2021</a:t>
            </a:fld>
            <a:endParaRPr lang="de-AT"/>
          </a:p>
        </p:txBody>
      </p:sp>
      <p:sp>
        <p:nvSpPr>
          <p:cNvPr id="6" name="Fußzeilenplatzhalter 5">
            <a:extLst>
              <a:ext uri="{FF2B5EF4-FFF2-40B4-BE49-F238E27FC236}">
                <a16:creationId xmlns:a16="http://schemas.microsoft.com/office/drawing/2014/main" id="{05A883CF-7832-4324-907F-7F5C4597464D}"/>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BD1DF8F1-F64A-4AEB-8ACF-8214D586B41D}"/>
              </a:ext>
            </a:extLst>
          </p:cNvPr>
          <p:cNvSpPr>
            <a:spLocks noGrp="1"/>
          </p:cNvSpPr>
          <p:nvPr>
            <p:ph type="sldNum" sz="quarter" idx="12"/>
          </p:nvPr>
        </p:nvSpPr>
        <p:spPr/>
        <p:txBody>
          <a:bodyPr/>
          <a:lstStyle/>
          <a:p>
            <a:fld id="{7A00A6F6-A18D-49F3-B7D7-627BFD902657}" type="slidenum">
              <a:rPr lang="de-AT" smtClean="0"/>
              <a:t>‹Nr.›</a:t>
            </a:fld>
            <a:endParaRPr lang="de-AT"/>
          </a:p>
        </p:txBody>
      </p:sp>
    </p:spTree>
    <p:extLst>
      <p:ext uri="{BB962C8B-B14F-4D97-AF65-F5344CB8AC3E}">
        <p14:creationId xmlns:p14="http://schemas.microsoft.com/office/powerpoint/2010/main" val="1241848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pixabay.com/de/rahmen-rand-umrandung-bunt-farben-2450422/"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t="-6000" b="-6000"/>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389E92A-A5AB-443E-B697-1BD1E333F7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EB94264C-809A-461A-B44E-A8BC9FD9B1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6DC88C4-0C09-4303-AB4B-45BA4D33E8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D32823-3FC6-41D8-91EE-7962C2A3F03C}" type="datetimeFigureOut">
              <a:rPr lang="de-AT" smtClean="0"/>
              <a:t>02.01.2021</a:t>
            </a:fld>
            <a:endParaRPr lang="de-AT"/>
          </a:p>
        </p:txBody>
      </p:sp>
      <p:sp>
        <p:nvSpPr>
          <p:cNvPr id="5" name="Fußzeilenplatzhalter 4">
            <a:extLst>
              <a:ext uri="{FF2B5EF4-FFF2-40B4-BE49-F238E27FC236}">
                <a16:creationId xmlns:a16="http://schemas.microsoft.com/office/drawing/2014/main" id="{105F6506-2278-4FD8-8ABB-BBF8737525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534ECF16-C93E-48B8-B348-9B7E5427D6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00A6F6-A18D-49F3-B7D7-627BFD902657}" type="slidenum">
              <a:rPr lang="de-AT" smtClean="0"/>
              <a:t>‹Nr.›</a:t>
            </a:fld>
            <a:endParaRPr lang="de-AT"/>
          </a:p>
        </p:txBody>
      </p:sp>
    </p:spTree>
    <p:extLst>
      <p:ext uri="{BB962C8B-B14F-4D97-AF65-F5344CB8AC3E}">
        <p14:creationId xmlns:p14="http://schemas.microsoft.com/office/powerpoint/2010/main" val="1825278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vs4YsSc9MIw?feature=oembed"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ideo" Target="https://www.youtube.com/embed/YHODoro1cKY?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UJJUfaPzUGM?feature=oemb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quot;Joy&quot; by Seaon Shin">
            <a:hlinkClick r:id="" action="ppaction://media"/>
            <a:extLst>
              <a:ext uri="{FF2B5EF4-FFF2-40B4-BE49-F238E27FC236}">
                <a16:creationId xmlns:a16="http://schemas.microsoft.com/office/drawing/2014/main" id="{8A34FC20-EC06-4B98-851A-8FF37189F547}"/>
              </a:ext>
            </a:extLst>
          </p:cNvPr>
          <p:cNvPicPr>
            <a:picLocks noRot="1" noChangeAspect="1"/>
          </p:cNvPicPr>
          <p:nvPr>
            <a:videoFile r:link="rId1"/>
          </p:nvPr>
        </p:nvPicPr>
        <p:blipFill>
          <a:blip r:embed="rId3"/>
          <a:stretch>
            <a:fillRect/>
          </a:stretch>
        </p:blipFill>
        <p:spPr>
          <a:xfrm>
            <a:off x="0" y="73025"/>
            <a:ext cx="12008805" cy="6784975"/>
          </a:xfrm>
          <a:prstGeom prst="rect">
            <a:avLst/>
          </a:prstGeom>
        </p:spPr>
      </p:pic>
    </p:spTree>
    <p:extLst>
      <p:ext uri="{BB962C8B-B14F-4D97-AF65-F5344CB8AC3E}">
        <p14:creationId xmlns:p14="http://schemas.microsoft.com/office/powerpoint/2010/main" val="3548624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3A5588D-2CC5-4BEF-927E-33CFF499E269}"/>
              </a:ext>
            </a:extLst>
          </p:cNvPr>
          <p:cNvSpPr txBox="1"/>
          <p:nvPr/>
        </p:nvSpPr>
        <p:spPr>
          <a:xfrm>
            <a:off x="1914525" y="2486025"/>
            <a:ext cx="8543925" cy="2031325"/>
          </a:xfrm>
          <a:prstGeom prst="rect">
            <a:avLst/>
          </a:prstGeom>
          <a:noFill/>
        </p:spPr>
        <p:txBody>
          <a:bodyPr wrap="square">
            <a:spAutoFit/>
          </a:bodyPr>
          <a:lstStyle/>
          <a:p>
            <a:pPr algn="ctr"/>
            <a:r>
              <a:rPr lang="de-AT" sz="3600" dirty="0">
                <a:solidFill>
                  <a:srgbClr val="841760"/>
                </a:solidFill>
                <a:latin typeface="Arial" panose="020B0604020202020204" pitchFamily="34" charset="0"/>
                <a:cs typeface="Arial" panose="020B0604020202020204" pitchFamily="34" charset="0"/>
              </a:rPr>
              <a:t>Die Trübsale dieser Welt gehen vorüber, und was uns bleibt, ist das, was wir aus unserer Seele gemacht haben.</a:t>
            </a:r>
          </a:p>
          <a:p>
            <a:pPr algn="ctr"/>
            <a:r>
              <a:rPr lang="de-AT" dirty="0">
                <a:solidFill>
                  <a:srgbClr val="841760"/>
                </a:solidFill>
              </a:rPr>
              <a:t>Shogi Effendi</a:t>
            </a:r>
          </a:p>
        </p:txBody>
      </p:sp>
      <p:sp>
        <p:nvSpPr>
          <p:cNvPr id="5" name="Rechteck 4">
            <a:extLst>
              <a:ext uri="{FF2B5EF4-FFF2-40B4-BE49-F238E27FC236}">
                <a16:creationId xmlns:a16="http://schemas.microsoft.com/office/drawing/2014/main" id="{12A7937F-EB27-47D0-99A1-C3C90E5FAB2F}"/>
              </a:ext>
            </a:extLst>
          </p:cNvPr>
          <p:cNvSpPr/>
          <p:nvPr/>
        </p:nvSpPr>
        <p:spPr>
          <a:xfrm>
            <a:off x="11473257" y="5934670"/>
            <a:ext cx="542136"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8</a:t>
            </a:r>
          </a:p>
        </p:txBody>
      </p:sp>
    </p:spTree>
    <p:extLst>
      <p:ext uri="{BB962C8B-B14F-4D97-AF65-F5344CB8AC3E}">
        <p14:creationId xmlns:p14="http://schemas.microsoft.com/office/powerpoint/2010/main" val="1532862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1CB3151-2F81-4950-8D5E-887135E67F41}"/>
              </a:ext>
            </a:extLst>
          </p:cNvPr>
          <p:cNvSpPr txBox="1"/>
          <p:nvPr/>
        </p:nvSpPr>
        <p:spPr>
          <a:xfrm>
            <a:off x="1800225" y="1314450"/>
            <a:ext cx="8648700" cy="4339650"/>
          </a:xfrm>
          <a:prstGeom prst="rect">
            <a:avLst/>
          </a:prstGeom>
          <a:noFill/>
        </p:spPr>
        <p:txBody>
          <a:bodyPr wrap="square">
            <a:spAutoFit/>
          </a:bodyPr>
          <a:lstStyle/>
          <a:p>
            <a:pPr algn="ctr"/>
            <a:r>
              <a:rPr lang="de-AT" sz="2000" dirty="0">
                <a:solidFill>
                  <a:schemeClr val="accent6">
                    <a:lumMod val="75000"/>
                  </a:schemeClr>
                </a:solidFill>
                <a:latin typeface="Arial" panose="020B0604020202020204" pitchFamily="34" charset="0"/>
                <a:cs typeface="Arial" panose="020B0604020202020204" pitchFamily="34" charset="0"/>
              </a:rPr>
              <a:t>O Du mitleidvoller Gott, Du, der Du freigebig bist und dazu die Macht hast! Wir sind Deine Diener im Schutze Deiner Vorsehung. Wirf einen Strahl Deiner Gunst auf uns. Gib unseren Augen Licht, unseren Ohren Gehör, unseren Herzen Verständnis und Liebe. Erfreue und beglücke unsere Seelen durch Deine frohen Botschaften. O Herr! Zeige uns den Pfad Deines Königreiches und belebe uns mit dem Odem des Heiligen Geistes. Schenke uns ewiges Leben und verleihe uns immerwährende Ehre. Vereinige die Menschheit und erleuchte die Menschenwelt. </a:t>
            </a:r>
            <a:r>
              <a:rPr lang="de-AT" sz="2000" dirty="0" err="1">
                <a:solidFill>
                  <a:schemeClr val="accent6">
                    <a:lumMod val="75000"/>
                  </a:schemeClr>
                </a:solidFill>
                <a:latin typeface="Arial" panose="020B0604020202020204" pitchFamily="34" charset="0"/>
                <a:cs typeface="Arial" panose="020B0604020202020204" pitchFamily="34" charset="0"/>
              </a:rPr>
              <a:t>Laß</a:t>
            </a:r>
            <a:r>
              <a:rPr lang="de-AT" sz="2000" dirty="0">
                <a:solidFill>
                  <a:schemeClr val="accent6">
                    <a:lumMod val="75000"/>
                  </a:schemeClr>
                </a:solidFill>
                <a:latin typeface="Arial" panose="020B0604020202020204" pitchFamily="34" charset="0"/>
                <a:cs typeface="Arial" panose="020B0604020202020204" pitchFamily="34" charset="0"/>
              </a:rPr>
              <a:t> uns alle Deinem Pfade folgen, nach Deinem Wohlgefallen trachten und die Geheimnisse Deines Königreiches erforschen. </a:t>
            </a:r>
          </a:p>
          <a:p>
            <a:pPr algn="ctr"/>
            <a:r>
              <a:rPr lang="de-AT" sz="2000" dirty="0">
                <a:solidFill>
                  <a:schemeClr val="accent6">
                    <a:lumMod val="75000"/>
                  </a:schemeClr>
                </a:solidFill>
                <a:latin typeface="Arial" panose="020B0604020202020204" pitchFamily="34" charset="0"/>
                <a:cs typeface="Arial" panose="020B0604020202020204" pitchFamily="34" charset="0"/>
              </a:rPr>
              <a:t>O Gott! Vereinige uns alle und verbinde unsere Herzen mit Deinem unauflöslichen Band. Wahrlich, Du bist der Gebende, Du bist der Gütige und Du bist der Allmächtige.</a:t>
            </a:r>
          </a:p>
          <a:p>
            <a:pPr algn="ctr"/>
            <a:r>
              <a:rPr lang="de-AT" sz="1600" dirty="0">
                <a:solidFill>
                  <a:schemeClr val="accent6">
                    <a:lumMod val="75000"/>
                  </a:schemeClr>
                </a:solidFill>
                <a:latin typeface="Arial" panose="020B0604020202020204" pitchFamily="34" charset="0"/>
                <a:cs typeface="Arial" panose="020B0604020202020204" pitchFamily="34" charset="0"/>
              </a:rPr>
              <a:t>Abdu´l-Bahá</a:t>
            </a:r>
          </a:p>
        </p:txBody>
      </p:sp>
      <p:sp>
        <p:nvSpPr>
          <p:cNvPr id="4" name="Rechteck 3">
            <a:extLst>
              <a:ext uri="{FF2B5EF4-FFF2-40B4-BE49-F238E27FC236}">
                <a16:creationId xmlns:a16="http://schemas.microsoft.com/office/drawing/2014/main" id="{7EE8DA67-81A0-4BF9-92FB-56E2A9D26A3F}"/>
              </a:ext>
            </a:extLst>
          </p:cNvPr>
          <p:cNvSpPr/>
          <p:nvPr/>
        </p:nvSpPr>
        <p:spPr>
          <a:xfrm>
            <a:off x="11418325" y="5934670"/>
            <a:ext cx="575799" cy="923330"/>
          </a:xfrm>
          <a:prstGeom prst="rect">
            <a:avLst/>
          </a:prstGeom>
          <a:noFill/>
        </p:spPr>
        <p:txBody>
          <a:bodyPr wrap="none" lIns="91440" tIns="45720" rIns="91440" bIns="45720">
            <a:spAutoFit/>
          </a:bodyPr>
          <a:lstStyle/>
          <a:p>
            <a:pPr algn="ctr"/>
            <a:r>
              <a:rPr lang="de-AT" sz="54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9</a:t>
            </a:r>
            <a:endParaRPr lang="de-AT"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53658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quot;Three Prayers&quot; by Charisse, Ina &amp; Laetitia">
            <a:hlinkClick r:id="" action="ppaction://media"/>
            <a:extLst>
              <a:ext uri="{FF2B5EF4-FFF2-40B4-BE49-F238E27FC236}">
                <a16:creationId xmlns:a16="http://schemas.microsoft.com/office/drawing/2014/main" id="{094BC147-20C1-4A82-9FE4-EA564782ED48}"/>
              </a:ext>
            </a:extLst>
          </p:cNvPr>
          <p:cNvPicPr>
            <a:picLocks noRot="1" noChangeAspect="1"/>
          </p:cNvPicPr>
          <p:nvPr>
            <a:videoFile r:link="rId1"/>
          </p:nvPr>
        </p:nvPicPr>
        <p:blipFill>
          <a:blip r:embed="rId3"/>
          <a:stretch>
            <a:fillRect/>
          </a:stretch>
        </p:blipFill>
        <p:spPr>
          <a:xfrm>
            <a:off x="53946" y="0"/>
            <a:ext cx="12138054" cy="6858000"/>
          </a:xfrm>
          <a:prstGeom prst="rect">
            <a:avLst/>
          </a:prstGeom>
        </p:spPr>
      </p:pic>
    </p:spTree>
    <p:extLst>
      <p:ext uri="{BB962C8B-B14F-4D97-AF65-F5344CB8AC3E}">
        <p14:creationId xmlns:p14="http://schemas.microsoft.com/office/powerpoint/2010/main" val="381874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D207001-6361-47B1-8683-3906683BFD88}"/>
              </a:ext>
            </a:extLst>
          </p:cNvPr>
          <p:cNvSpPr txBox="1"/>
          <p:nvPr/>
        </p:nvSpPr>
        <p:spPr>
          <a:xfrm>
            <a:off x="1781175" y="1685926"/>
            <a:ext cx="8858250" cy="3416320"/>
          </a:xfrm>
          <a:prstGeom prst="rect">
            <a:avLst/>
          </a:prstGeom>
          <a:noFill/>
        </p:spPr>
        <p:txBody>
          <a:bodyPr wrap="square">
            <a:spAutoFit/>
          </a:bodyPr>
          <a:lstStyle/>
          <a:p>
            <a:pPr algn="ctr"/>
            <a:r>
              <a:rPr lang="de-AT" sz="2800" dirty="0">
                <a:solidFill>
                  <a:srgbClr val="841760"/>
                </a:solidFill>
              </a:rPr>
              <a:t>O Gott! Banne alles, was zu Zwietracht führt, und bereite uns, was Einheit und Einigkeit fördert. </a:t>
            </a:r>
          </a:p>
          <a:p>
            <a:pPr algn="ctr"/>
            <a:r>
              <a:rPr lang="de-AT" sz="2800" dirty="0">
                <a:solidFill>
                  <a:srgbClr val="841760"/>
                </a:solidFill>
              </a:rPr>
              <a:t>O Gott! Lasse himmlische Düfte über uns wehen und verwandle dieses Treffen in eine himmlische Versammlung. Gewähre uns jegliche Wohltat und jegliche Speise. Gib uns die Speise der Liebe! Gib uns die Speise der Erkenntnis! </a:t>
            </a:r>
          </a:p>
          <a:p>
            <a:pPr algn="ctr"/>
            <a:r>
              <a:rPr lang="de-AT" sz="2800" dirty="0">
                <a:solidFill>
                  <a:srgbClr val="841760"/>
                </a:solidFill>
              </a:rPr>
              <a:t>Bereite uns das Mahl himmlischer Erleuchtung!</a:t>
            </a:r>
            <a:br>
              <a:rPr lang="de-AT" sz="2800" dirty="0">
                <a:solidFill>
                  <a:srgbClr val="841760"/>
                </a:solidFill>
              </a:rPr>
            </a:br>
            <a:r>
              <a:rPr lang="de-AT" sz="2000" dirty="0">
                <a:solidFill>
                  <a:srgbClr val="841760"/>
                </a:solidFill>
              </a:rPr>
              <a:t>Abdu´l-Bahá</a:t>
            </a:r>
          </a:p>
        </p:txBody>
      </p:sp>
      <p:sp>
        <p:nvSpPr>
          <p:cNvPr id="5" name="Rechteck 4">
            <a:extLst>
              <a:ext uri="{FF2B5EF4-FFF2-40B4-BE49-F238E27FC236}">
                <a16:creationId xmlns:a16="http://schemas.microsoft.com/office/drawing/2014/main" id="{92BBE229-00EC-488E-BF86-929E077AE3D1}"/>
              </a:ext>
            </a:extLst>
          </p:cNvPr>
          <p:cNvSpPr/>
          <p:nvPr/>
        </p:nvSpPr>
        <p:spPr>
          <a:xfrm>
            <a:off x="11295488" y="6015335"/>
            <a:ext cx="535724" cy="923330"/>
          </a:xfrm>
          <a:prstGeom prst="rect">
            <a:avLst/>
          </a:prstGeom>
          <a:noFill/>
        </p:spPr>
        <p:txBody>
          <a:bodyPr wrap="none" lIns="91440" tIns="45720" rIns="91440" bIns="45720">
            <a:spAutoFit/>
          </a:bodyPr>
          <a:lstStyle/>
          <a:p>
            <a:pPr algn="ctr"/>
            <a:r>
              <a:rPr lang="de-DE"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1</a:t>
            </a:r>
          </a:p>
        </p:txBody>
      </p:sp>
    </p:spTree>
    <p:extLst>
      <p:ext uri="{BB962C8B-B14F-4D97-AF65-F5344CB8AC3E}">
        <p14:creationId xmlns:p14="http://schemas.microsoft.com/office/powerpoint/2010/main" val="2441725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67D8EF9C-77D8-4550-94EB-06AA9D2F6704}"/>
              </a:ext>
            </a:extLst>
          </p:cNvPr>
          <p:cNvSpPr>
            <a:spLocks noGrp="1"/>
          </p:cNvSpPr>
          <p:nvPr>
            <p:ph type="subTitle" idx="1"/>
          </p:nvPr>
        </p:nvSpPr>
        <p:spPr>
          <a:xfrm>
            <a:off x="1828800" y="1543050"/>
            <a:ext cx="8772525" cy="3657600"/>
          </a:xfrm>
        </p:spPr>
        <p:txBody>
          <a:bodyPr>
            <a:normAutofit fontScale="92500" lnSpcReduction="10000"/>
          </a:bodyPr>
          <a:lstStyle/>
          <a:p>
            <a:br>
              <a:rPr lang="de-AT" dirty="0">
                <a:solidFill>
                  <a:srgbClr val="C00000"/>
                </a:solidFill>
                <a:latin typeface="Leelawadee UI" panose="020B0502040204020203" pitchFamily="34" charset="-34"/>
                <a:cs typeface="Leelawadee UI" panose="020B0502040204020203" pitchFamily="34" charset="-34"/>
              </a:rPr>
            </a:br>
            <a:r>
              <a:rPr lang="de-AT" sz="3600" dirty="0">
                <a:solidFill>
                  <a:srgbClr val="C00000"/>
                </a:solidFill>
                <a:latin typeface="Leelawadee UI" panose="020B0502040204020203" pitchFamily="34" charset="-34"/>
                <a:cs typeface="Leelawadee UI" panose="020B0502040204020203" pitchFamily="34" charset="-34"/>
              </a:rPr>
              <a:t>O Freunde! </a:t>
            </a:r>
          </a:p>
          <a:p>
            <a:r>
              <a:rPr lang="de-AT" sz="3600" dirty="0">
                <a:solidFill>
                  <a:srgbClr val="C00000"/>
                </a:solidFill>
                <a:latin typeface="Leelawadee UI" panose="020B0502040204020203" pitchFamily="34" charset="-34"/>
                <a:cs typeface="Leelawadee UI" panose="020B0502040204020203" pitchFamily="34" charset="-34"/>
              </a:rPr>
              <a:t>Vernachlässigt die Tugenden nicht,                           die euch verliehen wurden, noch versäumt eure hohe Bestimmung. </a:t>
            </a:r>
          </a:p>
          <a:p>
            <a:r>
              <a:rPr lang="de-AT" sz="3600" dirty="0">
                <a:solidFill>
                  <a:srgbClr val="C00000"/>
                </a:solidFill>
                <a:latin typeface="Leelawadee UI" panose="020B0502040204020203" pitchFamily="34" charset="-34"/>
                <a:cs typeface="Leelawadee UI" panose="020B0502040204020203" pitchFamily="34" charset="-34"/>
              </a:rPr>
              <a:t>Laßt eure Mühe nicht an den leeren Einbildungen scheitern, die manche Herzen ersonnen haben.</a:t>
            </a:r>
            <a:endParaRPr lang="de-AT" dirty="0">
              <a:solidFill>
                <a:srgbClr val="C00000"/>
              </a:solidFill>
              <a:latin typeface="Leelawadee UI" panose="020B0502040204020203" pitchFamily="34" charset="-34"/>
              <a:cs typeface="Leelawadee UI" panose="020B0502040204020203" pitchFamily="34" charset="-34"/>
            </a:endParaRPr>
          </a:p>
        </p:txBody>
      </p:sp>
      <p:sp>
        <p:nvSpPr>
          <p:cNvPr id="4" name="Rechteck 3">
            <a:extLst>
              <a:ext uri="{FF2B5EF4-FFF2-40B4-BE49-F238E27FC236}">
                <a16:creationId xmlns:a16="http://schemas.microsoft.com/office/drawing/2014/main" id="{96D1AF55-7D34-40D4-BC45-9661AA087EDE}"/>
              </a:ext>
            </a:extLst>
          </p:cNvPr>
          <p:cNvSpPr/>
          <p:nvPr/>
        </p:nvSpPr>
        <p:spPr>
          <a:xfrm>
            <a:off x="11368482" y="6024860"/>
            <a:ext cx="542136"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2</a:t>
            </a:r>
          </a:p>
        </p:txBody>
      </p:sp>
    </p:spTree>
    <p:extLst>
      <p:ext uri="{BB962C8B-B14F-4D97-AF65-F5344CB8AC3E}">
        <p14:creationId xmlns:p14="http://schemas.microsoft.com/office/powerpoint/2010/main" val="3787875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C29AFE2-917D-47E0-90A7-F5D92CA74E1B}"/>
              </a:ext>
            </a:extLst>
          </p:cNvPr>
          <p:cNvSpPr txBox="1"/>
          <p:nvPr/>
        </p:nvSpPr>
        <p:spPr>
          <a:xfrm>
            <a:off x="2171700" y="1943100"/>
            <a:ext cx="8229600" cy="3539430"/>
          </a:xfrm>
          <a:prstGeom prst="rect">
            <a:avLst/>
          </a:prstGeom>
          <a:noFill/>
        </p:spPr>
        <p:txBody>
          <a:bodyPr wrap="square">
            <a:spAutoFit/>
          </a:bodyPr>
          <a:lstStyle/>
          <a:p>
            <a:pPr algn="ctr"/>
            <a:r>
              <a:rPr lang="de-AT" sz="3200" dirty="0">
                <a:solidFill>
                  <a:srgbClr val="3DA633"/>
                </a:solidFill>
              </a:rPr>
              <a:t>Glück und Größe, Rang und Stufe, Freude und Frieden eines Menschen sind nicht in seinem persönlichen Reichtum, vielmehr in seinem hervorragenden Charakter, seinem hehren Entschluß, seiner umfassenden Bildung und seiner Fähigkeit, schwierige Probleme zu lösen, beschlossen. </a:t>
            </a:r>
          </a:p>
        </p:txBody>
      </p:sp>
      <p:sp>
        <p:nvSpPr>
          <p:cNvPr id="5" name="Rechteck 4">
            <a:extLst>
              <a:ext uri="{FF2B5EF4-FFF2-40B4-BE49-F238E27FC236}">
                <a16:creationId xmlns:a16="http://schemas.microsoft.com/office/drawing/2014/main" id="{329D554F-8E1F-4BA2-8711-1692DE0E4AD8}"/>
              </a:ext>
            </a:extLst>
          </p:cNvPr>
          <p:cNvSpPr/>
          <p:nvPr/>
        </p:nvSpPr>
        <p:spPr>
          <a:xfrm>
            <a:off x="11444682" y="5934670"/>
            <a:ext cx="542136"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3</a:t>
            </a:r>
          </a:p>
        </p:txBody>
      </p:sp>
    </p:spTree>
    <p:extLst>
      <p:ext uri="{BB962C8B-B14F-4D97-AF65-F5344CB8AC3E}">
        <p14:creationId xmlns:p14="http://schemas.microsoft.com/office/powerpoint/2010/main" val="3785134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DAAC70D-EC77-4347-BA77-F0305D5FB4EB}"/>
              </a:ext>
            </a:extLst>
          </p:cNvPr>
          <p:cNvSpPr txBox="1"/>
          <p:nvPr/>
        </p:nvSpPr>
        <p:spPr>
          <a:xfrm>
            <a:off x="1666875" y="1485900"/>
            <a:ext cx="8905875" cy="4093428"/>
          </a:xfrm>
          <a:prstGeom prst="rect">
            <a:avLst/>
          </a:prstGeom>
          <a:noFill/>
        </p:spPr>
        <p:txBody>
          <a:bodyPr wrap="square">
            <a:spAutoFit/>
          </a:bodyPr>
          <a:lstStyle/>
          <a:p>
            <a:r>
              <a:rPr lang="de-AT" sz="2000" dirty="0">
                <a:solidFill>
                  <a:srgbClr val="841760"/>
                </a:solidFill>
              </a:rPr>
              <a:t>Frage: Was ist das Böse?</a:t>
            </a:r>
            <a:br>
              <a:rPr lang="de-AT" sz="2000" dirty="0">
                <a:solidFill>
                  <a:srgbClr val="841760"/>
                </a:solidFill>
              </a:rPr>
            </a:br>
            <a:r>
              <a:rPr lang="de-AT" sz="2000" dirty="0">
                <a:solidFill>
                  <a:srgbClr val="841760"/>
                </a:solidFill>
              </a:rPr>
              <a:t>Antwort: Das Böse ist die Unvollkommenheit. Sünde ist der Zustand des Menschen in der Welt der niederen Natur, denn in der Natur gibt es Makel wie Ungerechtigkeit, Gewaltherrschaft, Hass, Feindseligkeit und Streit. Solches sind die Merkmale der niederen Natur. Dieses sind die Sünden der Welt, die Früchte des Baumes, von dem Adam kostete. Durch Erziehung müssen wir uns von diesen Unvollkommenheiten befreien. Die Propheten Gottes wurden hernieder gesandt und die Heiligen Bücher geschrieben, damit der Mensch befreit werde. So wie der Mensch aus dem Schoße seiner irdischen Mutter in diese Welt der Unvollkommenheit geboren wurde, wird er durch göttliche Erziehung in die geistige Welt hineingeboren. Wird ein Mensch in die Welt der äußeren Erscheinungen geboren, entdeckt er das Universum, wird er aber aus dieser Welt in die geistige Welt geboren, entdeckt er das Himmelreich.</a:t>
            </a:r>
            <a:br>
              <a:rPr lang="de-AT" sz="2000" dirty="0">
                <a:solidFill>
                  <a:srgbClr val="841760"/>
                </a:solidFill>
              </a:rPr>
            </a:br>
            <a:r>
              <a:rPr lang="de-AT" sz="2000" dirty="0">
                <a:solidFill>
                  <a:srgbClr val="841760"/>
                </a:solidFill>
              </a:rPr>
              <a:t>Aus: </a:t>
            </a:r>
            <a:r>
              <a:rPr lang="de-AT" sz="2000" dirty="0" err="1">
                <a:solidFill>
                  <a:srgbClr val="841760"/>
                </a:solidFill>
              </a:rPr>
              <a:t>Abdu´l</a:t>
            </a:r>
            <a:r>
              <a:rPr lang="de-AT" sz="2000" dirty="0">
                <a:solidFill>
                  <a:srgbClr val="841760"/>
                </a:solidFill>
              </a:rPr>
              <a:t>-Baha in London</a:t>
            </a:r>
          </a:p>
        </p:txBody>
      </p:sp>
      <p:sp>
        <p:nvSpPr>
          <p:cNvPr id="4" name="Rechteck 3">
            <a:extLst>
              <a:ext uri="{FF2B5EF4-FFF2-40B4-BE49-F238E27FC236}">
                <a16:creationId xmlns:a16="http://schemas.microsoft.com/office/drawing/2014/main" id="{B7826C4A-B8AF-4559-A1DE-754F8F65BA85}"/>
              </a:ext>
            </a:extLst>
          </p:cNvPr>
          <p:cNvSpPr/>
          <p:nvPr/>
        </p:nvSpPr>
        <p:spPr>
          <a:xfrm>
            <a:off x="11358957" y="6082010"/>
            <a:ext cx="542136"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4</a:t>
            </a:r>
          </a:p>
        </p:txBody>
      </p:sp>
    </p:spTree>
    <p:extLst>
      <p:ext uri="{BB962C8B-B14F-4D97-AF65-F5344CB8AC3E}">
        <p14:creationId xmlns:p14="http://schemas.microsoft.com/office/powerpoint/2010/main" val="140852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A486ECC5-672D-4F00-8FE8-EF1D9C5CFA72}"/>
              </a:ext>
            </a:extLst>
          </p:cNvPr>
          <p:cNvSpPr txBox="1"/>
          <p:nvPr/>
        </p:nvSpPr>
        <p:spPr>
          <a:xfrm>
            <a:off x="1609725" y="1219199"/>
            <a:ext cx="9086850" cy="4647426"/>
          </a:xfrm>
          <a:prstGeom prst="rect">
            <a:avLst/>
          </a:prstGeom>
          <a:noFill/>
        </p:spPr>
        <p:txBody>
          <a:bodyPr wrap="square">
            <a:spAutoFit/>
          </a:bodyPr>
          <a:lstStyle/>
          <a:p>
            <a:pPr algn="ctr"/>
            <a:r>
              <a:rPr lang="de-AT" sz="2000" dirty="0">
                <a:solidFill>
                  <a:srgbClr val="6B15EA"/>
                </a:solidFill>
              </a:rPr>
              <a:t>O Du vergebender Herr! </a:t>
            </a:r>
          </a:p>
          <a:p>
            <a:pPr algn="ctr"/>
            <a:r>
              <a:rPr lang="de-AT" sz="2000" dirty="0">
                <a:solidFill>
                  <a:srgbClr val="6B15EA"/>
                </a:solidFill>
              </a:rPr>
              <a:t>Du bist aller Deiner Diener Zuflucht. Du kennst die Geheimnisse und bist aller Dinge gewahr. Wir alle sind hilflos, Du aber bist der Machtvolle, der Allmächtige. Wir alle sind Sünder, Du aber bist der Vergeber der Sünden, der Barmherzige, der Mitleidvolle. O Herr! Sieh nicht auf unsere Fehler. Verfahre mit uns nach Deiner Gnade und Großmut. Groß ist die Zahl unserer Mängel, doch unendlich ist das Meer Deiner Vergebung. Schlimm ist unsere Schwäche, doch Deine Hilfe und Dein Beistand sind offensichtlich. Darum bestätige und festige uns. Mache uns fähig, zu vollbringen, was Deiner heiligen Schwelle würdig ist. Erleuchte unsere Herzen, verleihe uns scharfe Augen und Ohren. Erwecke die Toten und heile die Kranken. Verleihe den Armen Wohlstand, den Furchtsamen Frieden und Sicherheit. Nimm uns auf in Dein Reich und erleuchte uns mit dem Lichte der Führung. Du bist der Starke, der Allmächtige. Du bist der Freigebige. Du bist der Gnädige. Du bist der Gütige.</a:t>
            </a:r>
            <a:br>
              <a:rPr lang="de-AT" dirty="0">
                <a:solidFill>
                  <a:srgbClr val="6B15EA"/>
                </a:solidFill>
              </a:rPr>
            </a:br>
            <a:br>
              <a:rPr lang="de-AT" dirty="0">
                <a:solidFill>
                  <a:srgbClr val="6B15EA"/>
                </a:solidFill>
              </a:rPr>
            </a:br>
            <a:r>
              <a:rPr lang="de-AT" dirty="0">
                <a:solidFill>
                  <a:srgbClr val="6B15EA"/>
                </a:solidFill>
              </a:rPr>
              <a:t>Abdu´l-Bahá</a:t>
            </a:r>
          </a:p>
        </p:txBody>
      </p:sp>
      <p:sp>
        <p:nvSpPr>
          <p:cNvPr id="4" name="Rechteck 3">
            <a:extLst>
              <a:ext uri="{FF2B5EF4-FFF2-40B4-BE49-F238E27FC236}">
                <a16:creationId xmlns:a16="http://schemas.microsoft.com/office/drawing/2014/main" id="{43A0EF5D-E73D-44A9-BAF9-BD88A39E0072}"/>
              </a:ext>
            </a:extLst>
          </p:cNvPr>
          <p:cNvSpPr/>
          <p:nvPr/>
        </p:nvSpPr>
        <p:spPr>
          <a:xfrm>
            <a:off x="11444682" y="6101060"/>
            <a:ext cx="542136" cy="923330"/>
          </a:xfrm>
          <a:prstGeom prst="rect">
            <a:avLst/>
          </a:prstGeom>
          <a:noFill/>
        </p:spPr>
        <p:txBody>
          <a:bodyPr wrap="none" lIns="91440" tIns="45720" rIns="91440" bIns="45720">
            <a:spAutoFit/>
          </a:bodyPr>
          <a:lstStyle/>
          <a:p>
            <a:pPr algn="ctr"/>
            <a:r>
              <a:rPr lang="de-DE" sz="5400" b="1" spc="50" dirty="0">
                <a:ln w="9525" cmpd="sng">
                  <a:solidFill>
                    <a:schemeClr val="accent1"/>
                  </a:solidFill>
                  <a:prstDash val="solid"/>
                </a:ln>
                <a:solidFill>
                  <a:srgbClr val="70AD47">
                    <a:tint val="1000"/>
                  </a:srgbClr>
                </a:solidFill>
                <a:effectLst>
                  <a:glow rad="38100">
                    <a:schemeClr val="accent1">
                      <a:alpha val="40000"/>
                    </a:schemeClr>
                  </a:glow>
                </a:effectLst>
              </a:rPr>
              <a:t>5</a:t>
            </a:r>
            <a:endPar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378668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633DC799-3D68-46C3-8554-A2CFBE8955D0}"/>
              </a:ext>
            </a:extLst>
          </p:cNvPr>
          <p:cNvSpPr txBox="1"/>
          <p:nvPr/>
        </p:nvSpPr>
        <p:spPr>
          <a:xfrm>
            <a:off x="1933576" y="1685925"/>
            <a:ext cx="8362950" cy="3354765"/>
          </a:xfrm>
          <a:prstGeom prst="rect">
            <a:avLst/>
          </a:prstGeom>
          <a:noFill/>
        </p:spPr>
        <p:txBody>
          <a:bodyPr wrap="square">
            <a:spAutoFit/>
          </a:bodyPr>
          <a:lstStyle/>
          <a:p>
            <a:pPr algn="ctr"/>
            <a:r>
              <a:rPr lang="de-AT" sz="3200" dirty="0">
                <a:solidFill>
                  <a:schemeClr val="accent1">
                    <a:lumMod val="75000"/>
                  </a:schemeClr>
                </a:solidFill>
                <a:effectLst/>
                <a:latin typeface="Franklin Gothic Medium Cond" panose="020B0606030402020204" pitchFamily="34" charset="0"/>
              </a:rPr>
              <a:t>O Kinder Adams! </a:t>
            </a:r>
          </a:p>
          <a:p>
            <a:pPr algn="ctr"/>
            <a:r>
              <a:rPr lang="de-AT" sz="3200" dirty="0">
                <a:solidFill>
                  <a:schemeClr val="accent1">
                    <a:lumMod val="75000"/>
                  </a:schemeClr>
                </a:solidFill>
                <a:effectLst/>
                <a:latin typeface="Franklin Gothic Medium Cond" panose="020B0606030402020204" pitchFamily="34" charset="0"/>
              </a:rPr>
              <a:t>Heilige Worte und reine, treffliche Taten steigen empor in das Reich himmlischen Ruhms. </a:t>
            </a:r>
          </a:p>
          <a:p>
            <a:pPr algn="ctr"/>
            <a:r>
              <a:rPr lang="de-AT" sz="3200" dirty="0">
                <a:solidFill>
                  <a:schemeClr val="accent1">
                    <a:lumMod val="75000"/>
                  </a:schemeClr>
                </a:solidFill>
                <a:effectLst/>
                <a:latin typeface="Franklin Gothic Medium Cond" panose="020B0606030402020204" pitchFamily="34" charset="0"/>
              </a:rPr>
              <a:t>Strebt, dass eure Werke vom Staub der Selbstsucht und Heuchelei geläutert </a:t>
            </a:r>
          </a:p>
          <a:p>
            <a:pPr algn="ctr"/>
            <a:r>
              <a:rPr lang="de-AT" sz="3200" dirty="0">
                <a:solidFill>
                  <a:schemeClr val="accent1">
                    <a:lumMod val="75000"/>
                  </a:schemeClr>
                </a:solidFill>
                <a:effectLst/>
                <a:latin typeface="Franklin Gothic Medium Cond" panose="020B0606030402020204" pitchFamily="34" charset="0"/>
              </a:rPr>
              <a:t>und am Hof der Herrlichkeit angenommen werden.</a:t>
            </a:r>
          </a:p>
          <a:p>
            <a:pPr algn="ctr"/>
            <a:r>
              <a:rPr lang="de-AT" sz="2000" dirty="0">
                <a:solidFill>
                  <a:schemeClr val="accent1">
                    <a:lumMod val="75000"/>
                  </a:schemeClr>
                </a:solidFill>
                <a:effectLst/>
                <a:latin typeface="Franklin Gothic Medium Cond" panose="020B0606030402020204" pitchFamily="34" charset="0"/>
              </a:rPr>
              <a:t>Baha'u'llah</a:t>
            </a:r>
          </a:p>
        </p:txBody>
      </p:sp>
      <p:sp>
        <p:nvSpPr>
          <p:cNvPr id="4" name="Rechteck 3">
            <a:extLst>
              <a:ext uri="{FF2B5EF4-FFF2-40B4-BE49-F238E27FC236}">
                <a16:creationId xmlns:a16="http://schemas.microsoft.com/office/drawing/2014/main" id="{3C749D7B-C28E-4249-BA7F-CF84A1085B5F}"/>
              </a:ext>
            </a:extLst>
          </p:cNvPr>
          <p:cNvSpPr/>
          <p:nvPr/>
        </p:nvSpPr>
        <p:spPr>
          <a:xfrm>
            <a:off x="11492307" y="5934670"/>
            <a:ext cx="542136"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6</a:t>
            </a:r>
          </a:p>
        </p:txBody>
      </p:sp>
    </p:spTree>
    <p:extLst>
      <p:ext uri="{BB962C8B-B14F-4D97-AF65-F5344CB8AC3E}">
        <p14:creationId xmlns:p14="http://schemas.microsoft.com/office/powerpoint/2010/main" val="3913418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Die Besserung der Welt">
            <a:hlinkClick r:id="" action="ppaction://media"/>
            <a:extLst>
              <a:ext uri="{FF2B5EF4-FFF2-40B4-BE49-F238E27FC236}">
                <a16:creationId xmlns:a16="http://schemas.microsoft.com/office/drawing/2014/main" id="{097C1F45-C544-4FA2-BC16-11874AA89FB3}"/>
              </a:ext>
            </a:extLst>
          </p:cNvPr>
          <p:cNvPicPr>
            <a:picLocks noRot="1" noChangeAspect="1"/>
          </p:cNvPicPr>
          <p:nvPr>
            <a:videoFile r:link="rId1"/>
          </p:nvPr>
        </p:nvPicPr>
        <p:blipFill>
          <a:blip r:embed="rId3"/>
          <a:stretch>
            <a:fillRect/>
          </a:stretch>
        </p:blipFill>
        <p:spPr>
          <a:xfrm>
            <a:off x="0" y="-79375"/>
            <a:ext cx="12278540" cy="6937375"/>
          </a:xfrm>
          <a:prstGeom prst="rect">
            <a:avLst/>
          </a:prstGeom>
        </p:spPr>
      </p:pic>
    </p:spTree>
    <p:extLst>
      <p:ext uri="{BB962C8B-B14F-4D97-AF65-F5344CB8AC3E}">
        <p14:creationId xmlns:p14="http://schemas.microsoft.com/office/powerpoint/2010/main" val="422736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16DA976-B2D3-4FE7-BAF0-0B0897281BC3}"/>
              </a:ext>
            </a:extLst>
          </p:cNvPr>
          <p:cNvSpPr txBox="1"/>
          <p:nvPr/>
        </p:nvSpPr>
        <p:spPr>
          <a:xfrm>
            <a:off x="1790699" y="1571625"/>
            <a:ext cx="9001125" cy="3539430"/>
          </a:xfrm>
          <a:prstGeom prst="rect">
            <a:avLst/>
          </a:prstGeom>
          <a:noFill/>
        </p:spPr>
        <p:txBody>
          <a:bodyPr wrap="square">
            <a:spAutoFit/>
          </a:bodyPr>
          <a:lstStyle/>
          <a:p>
            <a:pPr algn="ctr"/>
            <a:r>
              <a:rPr lang="de-AT" sz="3200" dirty="0">
                <a:solidFill>
                  <a:schemeClr val="accent1">
                    <a:lumMod val="75000"/>
                  </a:schemeClr>
                </a:solidFill>
              </a:rPr>
              <a:t>Wenn du nach ewigem Ruhm strebst, so sei bescheiden und demütig in der Gegenwart des geliebten Gottes. Werde zum Diener aller und diene allen gleich. Der Dienst der Gläubigen gebührt Gott, nicht ihnen. Mühe dich, zur Quelle der Harmonie, Geistigkeit und Freude für die Herzen der Freunde zu werden!</a:t>
            </a:r>
          </a:p>
        </p:txBody>
      </p:sp>
      <p:sp>
        <p:nvSpPr>
          <p:cNvPr id="4" name="Rechteck 3">
            <a:extLst>
              <a:ext uri="{FF2B5EF4-FFF2-40B4-BE49-F238E27FC236}">
                <a16:creationId xmlns:a16="http://schemas.microsoft.com/office/drawing/2014/main" id="{634BC300-2F8A-4D2A-8E1A-6CFE2371C57A}"/>
              </a:ext>
            </a:extLst>
          </p:cNvPr>
          <p:cNvSpPr/>
          <p:nvPr/>
        </p:nvSpPr>
        <p:spPr>
          <a:xfrm>
            <a:off x="11387532" y="5934670"/>
            <a:ext cx="542136" cy="923330"/>
          </a:xfrm>
          <a:prstGeom prst="rect">
            <a:avLst/>
          </a:prstGeom>
          <a:noFill/>
        </p:spPr>
        <p:txBody>
          <a:bodyPr wrap="none" lIns="91440" tIns="45720" rIns="91440" bIns="45720">
            <a:spAutoFit/>
          </a:bodyPr>
          <a:lstStyle/>
          <a:p>
            <a:pPr algn="ctr"/>
            <a:r>
              <a:rPr lang="de-DE"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7</a:t>
            </a:r>
          </a:p>
        </p:txBody>
      </p:sp>
    </p:spTree>
    <p:extLst>
      <p:ext uri="{BB962C8B-B14F-4D97-AF65-F5344CB8AC3E}">
        <p14:creationId xmlns:p14="http://schemas.microsoft.com/office/powerpoint/2010/main" val="100093440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797</Words>
  <Application>Microsoft Office PowerPoint</Application>
  <PresentationFormat>Breitbild</PresentationFormat>
  <Paragraphs>30</Paragraphs>
  <Slides>12</Slides>
  <Notes>0</Notes>
  <HiddenSlides>0</HiddenSlides>
  <MMClips>3</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Calibri</vt:lpstr>
      <vt:lpstr>Calibri Light</vt:lpstr>
      <vt:lpstr>Franklin Gothic Medium Cond</vt:lpstr>
      <vt:lpstr>Leelawadee UI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12</cp:revision>
  <dcterms:created xsi:type="dcterms:W3CDTF">2021-01-02T16:24:48Z</dcterms:created>
  <dcterms:modified xsi:type="dcterms:W3CDTF">2021-01-04T19:29:40Z</dcterms:modified>
</cp:coreProperties>
</file>