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62" r:id="rId4"/>
    <p:sldId id="263" r:id="rId5"/>
    <p:sldId id="265" r:id="rId6"/>
    <p:sldId id="258" r:id="rId7"/>
    <p:sldId id="257" r:id="rId8"/>
    <p:sldId id="267" r:id="rId9"/>
    <p:sldId id="264" r:id="rId10"/>
    <p:sldId id="268" r:id="rId11"/>
    <p:sldId id="269" r:id="rId12"/>
    <p:sldId id="271"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518F"/>
    <a:srgbClr val="56A1C7"/>
    <a:srgbClr val="006737"/>
    <a:srgbClr val="E0512F"/>
    <a:srgbClr val="49AE90"/>
    <a:srgbClr val="3AB5BA"/>
    <a:srgbClr val="4AAD91"/>
    <a:srgbClr val="754B95"/>
    <a:srgbClr val="9C6CA7"/>
    <a:srgbClr val="1C1D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AA147-35A8-4B0F-A5EE-B583D729F89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DA4ACE4A-F0C6-4C59-B229-1C843B60A0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CBA02F72-698A-4727-8690-D8E546315AA4}"/>
              </a:ext>
            </a:extLst>
          </p:cNvPr>
          <p:cNvSpPr>
            <a:spLocks noGrp="1"/>
          </p:cNvSpPr>
          <p:nvPr>
            <p:ph type="dt" sz="half" idx="10"/>
          </p:nvPr>
        </p:nvSpPr>
        <p:spPr/>
        <p:txBody>
          <a:bodyPr/>
          <a:lstStyle/>
          <a:p>
            <a:fld id="{CF9DCEB4-CDA2-4525-8F5A-1A773968D024}" type="datetimeFigureOut">
              <a:rPr lang="de-AT" smtClean="0"/>
              <a:t>13.01.2021</a:t>
            </a:fld>
            <a:endParaRPr lang="de-AT"/>
          </a:p>
        </p:txBody>
      </p:sp>
      <p:sp>
        <p:nvSpPr>
          <p:cNvPr id="5" name="Fußzeilenplatzhalter 4">
            <a:extLst>
              <a:ext uri="{FF2B5EF4-FFF2-40B4-BE49-F238E27FC236}">
                <a16:creationId xmlns:a16="http://schemas.microsoft.com/office/drawing/2014/main" id="{2DC4E99B-808F-4B94-B17A-B2B5EA5E3CF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C07316B-3374-4A66-A2CD-B609B8B1477C}"/>
              </a:ext>
            </a:extLst>
          </p:cNvPr>
          <p:cNvSpPr>
            <a:spLocks noGrp="1"/>
          </p:cNvSpPr>
          <p:nvPr>
            <p:ph type="sldNum" sz="quarter" idx="12"/>
          </p:nvPr>
        </p:nvSpPr>
        <p:spPr/>
        <p:txBody>
          <a:bodyPr/>
          <a:lstStyle/>
          <a:p>
            <a:fld id="{3351FE57-ABA6-4FE9-8BAD-4CF9223DC286}" type="slidenum">
              <a:rPr lang="de-AT" smtClean="0"/>
              <a:t>‹Nr.›</a:t>
            </a:fld>
            <a:endParaRPr lang="de-AT"/>
          </a:p>
        </p:txBody>
      </p:sp>
    </p:spTree>
    <p:extLst>
      <p:ext uri="{BB962C8B-B14F-4D97-AF65-F5344CB8AC3E}">
        <p14:creationId xmlns:p14="http://schemas.microsoft.com/office/powerpoint/2010/main" val="3204247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BA2FE-5DEE-41C5-BE92-E55F1A9F798C}"/>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BAF662F9-50E5-49E2-8384-9B9ADB2BE70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CA444C4E-EBA5-4292-91E5-31DA740C3BEB}"/>
              </a:ext>
            </a:extLst>
          </p:cNvPr>
          <p:cNvSpPr>
            <a:spLocks noGrp="1"/>
          </p:cNvSpPr>
          <p:nvPr>
            <p:ph type="dt" sz="half" idx="10"/>
          </p:nvPr>
        </p:nvSpPr>
        <p:spPr/>
        <p:txBody>
          <a:bodyPr/>
          <a:lstStyle/>
          <a:p>
            <a:fld id="{CF9DCEB4-CDA2-4525-8F5A-1A773968D024}" type="datetimeFigureOut">
              <a:rPr lang="de-AT" smtClean="0"/>
              <a:t>13.01.2021</a:t>
            </a:fld>
            <a:endParaRPr lang="de-AT"/>
          </a:p>
        </p:txBody>
      </p:sp>
      <p:sp>
        <p:nvSpPr>
          <p:cNvPr id="5" name="Fußzeilenplatzhalter 4">
            <a:extLst>
              <a:ext uri="{FF2B5EF4-FFF2-40B4-BE49-F238E27FC236}">
                <a16:creationId xmlns:a16="http://schemas.microsoft.com/office/drawing/2014/main" id="{7432384A-2C1D-4BF6-89F8-47D5083698C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12E637-6319-4E97-B494-52B6CF9FA173}"/>
              </a:ext>
            </a:extLst>
          </p:cNvPr>
          <p:cNvSpPr>
            <a:spLocks noGrp="1"/>
          </p:cNvSpPr>
          <p:nvPr>
            <p:ph type="sldNum" sz="quarter" idx="12"/>
          </p:nvPr>
        </p:nvSpPr>
        <p:spPr/>
        <p:txBody>
          <a:bodyPr/>
          <a:lstStyle/>
          <a:p>
            <a:fld id="{3351FE57-ABA6-4FE9-8BAD-4CF9223DC286}" type="slidenum">
              <a:rPr lang="de-AT" smtClean="0"/>
              <a:t>‹Nr.›</a:t>
            </a:fld>
            <a:endParaRPr lang="de-AT"/>
          </a:p>
        </p:txBody>
      </p:sp>
    </p:spTree>
    <p:extLst>
      <p:ext uri="{BB962C8B-B14F-4D97-AF65-F5344CB8AC3E}">
        <p14:creationId xmlns:p14="http://schemas.microsoft.com/office/powerpoint/2010/main" val="2611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390A3CA-5131-42D9-86FC-1C2BF1188F6F}"/>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66403333-2E03-4BB2-987D-459C0F7AEC4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7B0FABE-D2E8-4C57-ACCD-35B578F3CB64}"/>
              </a:ext>
            </a:extLst>
          </p:cNvPr>
          <p:cNvSpPr>
            <a:spLocks noGrp="1"/>
          </p:cNvSpPr>
          <p:nvPr>
            <p:ph type="dt" sz="half" idx="10"/>
          </p:nvPr>
        </p:nvSpPr>
        <p:spPr/>
        <p:txBody>
          <a:bodyPr/>
          <a:lstStyle/>
          <a:p>
            <a:fld id="{CF9DCEB4-CDA2-4525-8F5A-1A773968D024}" type="datetimeFigureOut">
              <a:rPr lang="de-AT" smtClean="0"/>
              <a:t>13.01.2021</a:t>
            </a:fld>
            <a:endParaRPr lang="de-AT"/>
          </a:p>
        </p:txBody>
      </p:sp>
      <p:sp>
        <p:nvSpPr>
          <p:cNvPr id="5" name="Fußzeilenplatzhalter 4">
            <a:extLst>
              <a:ext uri="{FF2B5EF4-FFF2-40B4-BE49-F238E27FC236}">
                <a16:creationId xmlns:a16="http://schemas.microsoft.com/office/drawing/2014/main" id="{9859075E-7A23-4212-8D46-FBAD155B75A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4B1E5B-ACD9-4DD2-BFB7-84A4043C9455}"/>
              </a:ext>
            </a:extLst>
          </p:cNvPr>
          <p:cNvSpPr>
            <a:spLocks noGrp="1"/>
          </p:cNvSpPr>
          <p:nvPr>
            <p:ph type="sldNum" sz="quarter" idx="12"/>
          </p:nvPr>
        </p:nvSpPr>
        <p:spPr/>
        <p:txBody>
          <a:bodyPr/>
          <a:lstStyle/>
          <a:p>
            <a:fld id="{3351FE57-ABA6-4FE9-8BAD-4CF9223DC286}" type="slidenum">
              <a:rPr lang="de-AT" smtClean="0"/>
              <a:t>‹Nr.›</a:t>
            </a:fld>
            <a:endParaRPr lang="de-AT"/>
          </a:p>
        </p:txBody>
      </p:sp>
    </p:spTree>
    <p:extLst>
      <p:ext uri="{BB962C8B-B14F-4D97-AF65-F5344CB8AC3E}">
        <p14:creationId xmlns:p14="http://schemas.microsoft.com/office/powerpoint/2010/main" val="8217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50B84-8223-427B-A53F-CFA991306662}"/>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2E7C2B2B-169E-432E-957D-5A519390CF5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8AA4662-8D1D-4F6E-B28E-6EDE9FEC1512}"/>
              </a:ext>
            </a:extLst>
          </p:cNvPr>
          <p:cNvSpPr>
            <a:spLocks noGrp="1"/>
          </p:cNvSpPr>
          <p:nvPr>
            <p:ph type="dt" sz="half" idx="10"/>
          </p:nvPr>
        </p:nvSpPr>
        <p:spPr/>
        <p:txBody>
          <a:bodyPr/>
          <a:lstStyle/>
          <a:p>
            <a:fld id="{CF9DCEB4-CDA2-4525-8F5A-1A773968D024}" type="datetimeFigureOut">
              <a:rPr lang="de-AT" smtClean="0"/>
              <a:t>13.01.2021</a:t>
            </a:fld>
            <a:endParaRPr lang="de-AT"/>
          </a:p>
        </p:txBody>
      </p:sp>
      <p:sp>
        <p:nvSpPr>
          <p:cNvPr id="5" name="Fußzeilenplatzhalter 4">
            <a:extLst>
              <a:ext uri="{FF2B5EF4-FFF2-40B4-BE49-F238E27FC236}">
                <a16:creationId xmlns:a16="http://schemas.microsoft.com/office/drawing/2014/main" id="{D3364048-9C6B-4460-8EAE-C499E3AFCD7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05D91A7-1C95-4D1F-B93D-30DCFE532DDE}"/>
              </a:ext>
            </a:extLst>
          </p:cNvPr>
          <p:cNvSpPr>
            <a:spLocks noGrp="1"/>
          </p:cNvSpPr>
          <p:nvPr>
            <p:ph type="sldNum" sz="quarter" idx="12"/>
          </p:nvPr>
        </p:nvSpPr>
        <p:spPr/>
        <p:txBody>
          <a:bodyPr/>
          <a:lstStyle/>
          <a:p>
            <a:fld id="{3351FE57-ABA6-4FE9-8BAD-4CF9223DC286}" type="slidenum">
              <a:rPr lang="de-AT" smtClean="0"/>
              <a:t>‹Nr.›</a:t>
            </a:fld>
            <a:endParaRPr lang="de-AT"/>
          </a:p>
        </p:txBody>
      </p:sp>
    </p:spTree>
    <p:extLst>
      <p:ext uri="{BB962C8B-B14F-4D97-AF65-F5344CB8AC3E}">
        <p14:creationId xmlns:p14="http://schemas.microsoft.com/office/powerpoint/2010/main" val="279725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F7731-D1A6-4294-9562-5C23B0E35BE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F777B4E4-B5DF-4593-8545-416CFDDEF6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88297AA-E74E-4EE7-A4FE-A3CF1BE95B87}"/>
              </a:ext>
            </a:extLst>
          </p:cNvPr>
          <p:cNvSpPr>
            <a:spLocks noGrp="1"/>
          </p:cNvSpPr>
          <p:nvPr>
            <p:ph type="dt" sz="half" idx="10"/>
          </p:nvPr>
        </p:nvSpPr>
        <p:spPr/>
        <p:txBody>
          <a:bodyPr/>
          <a:lstStyle/>
          <a:p>
            <a:fld id="{CF9DCEB4-CDA2-4525-8F5A-1A773968D024}" type="datetimeFigureOut">
              <a:rPr lang="de-AT" smtClean="0"/>
              <a:t>13.01.2021</a:t>
            </a:fld>
            <a:endParaRPr lang="de-AT"/>
          </a:p>
        </p:txBody>
      </p:sp>
      <p:sp>
        <p:nvSpPr>
          <p:cNvPr id="5" name="Fußzeilenplatzhalter 4">
            <a:extLst>
              <a:ext uri="{FF2B5EF4-FFF2-40B4-BE49-F238E27FC236}">
                <a16:creationId xmlns:a16="http://schemas.microsoft.com/office/drawing/2014/main" id="{F356A484-A301-4259-8B2B-73EDFB99E76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5FF1B00-664D-4B0B-B262-4F9C9AE2A384}"/>
              </a:ext>
            </a:extLst>
          </p:cNvPr>
          <p:cNvSpPr>
            <a:spLocks noGrp="1"/>
          </p:cNvSpPr>
          <p:nvPr>
            <p:ph type="sldNum" sz="quarter" idx="12"/>
          </p:nvPr>
        </p:nvSpPr>
        <p:spPr/>
        <p:txBody>
          <a:bodyPr/>
          <a:lstStyle/>
          <a:p>
            <a:fld id="{3351FE57-ABA6-4FE9-8BAD-4CF9223DC286}" type="slidenum">
              <a:rPr lang="de-AT" smtClean="0"/>
              <a:t>‹Nr.›</a:t>
            </a:fld>
            <a:endParaRPr lang="de-AT"/>
          </a:p>
        </p:txBody>
      </p:sp>
    </p:spTree>
    <p:extLst>
      <p:ext uri="{BB962C8B-B14F-4D97-AF65-F5344CB8AC3E}">
        <p14:creationId xmlns:p14="http://schemas.microsoft.com/office/powerpoint/2010/main" val="98903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B5218-8FF2-4414-811E-4DA9EEA4833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5A6B6C4D-B9B6-41AF-81F8-B1DF8D2C775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57146627-D127-4B28-9F8C-AFD4CC68AFB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4CC81F79-E5F0-4987-BF06-347934F5FEFE}"/>
              </a:ext>
            </a:extLst>
          </p:cNvPr>
          <p:cNvSpPr>
            <a:spLocks noGrp="1"/>
          </p:cNvSpPr>
          <p:nvPr>
            <p:ph type="dt" sz="half" idx="10"/>
          </p:nvPr>
        </p:nvSpPr>
        <p:spPr/>
        <p:txBody>
          <a:bodyPr/>
          <a:lstStyle/>
          <a:p>
            <a:fld id="{CF9DCEB4-CDA2-4525-8F5A-1A773968D024}" type="datetimeFigureOut">
              <a:rPr lang="de-AT" smtClean="0"/>
              <a:t>13.01.2021</a:t>
            </a:fld>
            <a:endParaRPr lang="de-AT"/>
          </a:p>
        </p:txBody>
      </p:sp>
      <p:sp>
        <p:nvSpPr>
          <p:cNvPr id="6" name="Fußzeilenplatzhalter 5">
            <a:extLst>
              <a:ext uri="{FF2B5EF4-FFF2-40B4-BE49-F238E27FC236}">
                <a16:creationId xmlns:a16="http://schemas.microsoft.com/office/drawing/2014/main" id="{2AE429A1-E2BE-423C-BB17-FFB52C7AFFC5}"/>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A882D2F5-8370-4565-823A-5AC6B8CE96F8}"/>
              </a:ext>
            </a:extLst>
          </p:cNvPr>
          <p:cNvSpPr>
            <a:spLocks noGrp="1"/>
          </p:cNvSpPr>
          <p:nvPr>
            <p:ph type="sldNum" sz="quarter" idx="12"/>
          </p:nvPr>
        </p:nvSpPr>
        <p:spPr/>
        <p:txBody>
          <a:bodyPr/>
          <a:lstStyle/>
          <a:p>
            <a:fld id="{3351FE57-ABA6-4FE9-8BAD-4CF9223DC286}" type="slidenum">
              <a:rPr lang="de-AT" smtClean="0"/>
              <a:t>‹Nr.›</a:t>
            </a:fld>
            <a:endParaRPr lang="de-AT"/>
          </a:p>
        </p:txBody>
      </p:sp>
    </p:spTree>
    <p:extLst>
      <p:ext uri="{BB962C8B-B14F-4D97-AF65-F5344CB8AC3E}">
        <p14:creationId xmlns:p14="http://schemas.microsoft.com/office/powerpoint/2010/main" val="260295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750C1D-2F2C-484E-BAEB-92B994425BB9}"/>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B39D030D-25A6-488B-88FE-E64AAF5CB5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9D4D7E7-CC87-4EFD-B542-3C2A08A818A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1BF8DF03-701C-4D50-B30E-1F1BC0DBE9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54E847A-5E43-431F-8397-E7FB2FA0E51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2CDF4CEE-7150-49EE-8018-42A4B75D9CA4}"/>
              </a:ext>
            </a:extLst>
          </p:cNvPr>
          <p:cNvSpPr>
            <a:spLocks noGrp="1"/>
          </p:cNvSpPr>
          <p:nvPr>
            <p:ph type="dt" sz="half" idx="10"/>
          </p:nvPr>
        </p:nvSpPr>
        <p:spPr/>
        <p:txBody>
          <a:bodyPr/>
          <a:lstStyle/>
          <a:p>
            <a:fld id="{CF9DCEB4-CDA2-4525-8F5A-1A773968D024}" type="datetimeFigureOut">
              <a:rPr lang="de-AT" smtClean="0"/>
              <a:t>13.01.2021</a:t>
            </a:fld>
            <a:endParaRPr lang="de-AT"/>
          </a:p>
        </p:txBody>
      </p:sp>
      <p:sp>
        <p:nvSpPr>
          <p:cNvPr id="8" name="Fußzeilenplatzhalter 7">
            <a:extLst>
              <a:ext uri="{FF2B5EF4-FFF2-40B4-BE49-F238E27FC236}">
                <a16:creationId xmlns:a16="http://schemas.microsoft.com/office/drawing/2014/main" id="{45448EA8-DEF7-4E35-A6DD-63CA469DD8CE}"/>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767962EF-5D2F-428A-B6BA-1E836FB1E21B}"/>
              </a:ext>
            </a:extLst>
          </p:cNvPr>
          <p:cNvSpPr>
            <a:spLocks noGrp="1"/>
          </p:cNvSpPr>
          <p:nvPr>
            <p:ph type="sldNum" sz="quarter" idx="12"/>
          </p:nvPr>
        </p:nvSpPr>
        <p:spPr/>
        <p:txBody>
          <a:bodyPr/>
          <a:lstStyle/>
          <a:p>
            <a:fld id="{3351FE57-ABA6-4FE9-8BAD-4CF9223DC286}" type="slidenum">
              <a:rPr lang="de-AT" smtClean="0"/>
              <a:t>‹Nr.›</a:t>
            </a:fld>
            <a:endParaRPr lang="de-AT"/>
          </a:p>
        </p:txBody>
      </p:sp>
    </p:spTree>
    <p:extLst>
      <p:ext uri="{BB962C8B-B14F-4D97-AF65-F5344CB8AC3E}">
        <p14:creationId xmlns:p14="http://schemas.microsoft.com/office/powerpoint/2010/main" val="308645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FF2CAB-2D30-4863-AD97-A9CEFA17021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9EB83573-4E3A-4DE5-A54E-D4021B869CAA}"/>
              </a:ext>
            </a:extLst>
          </p:cNvPr>
          <p:cNvSpPr>
            <a:spLocks noGrp="1"/>
          </p:cNvSpPr>
          <p:nvPr>
            <p:ph type="dt" sz="half" idx="10"/>
          </p:nvPr>
        </p:nvSpPr>
        <p:spPr/>
        <p:txBody>
          <a:bodyPr/>
          <a:lstStyle/>
          <a:p>
            <a:fld id="{CF9DCEB4-CDA2-4525-8F5A-1A773968D024}" type="datetimeFigureOut">
              <a:rPr lang="de-AT" smtClean="0"/>
              <a:t>13.01.2021</a:t>
            </a:fld>
            <a:endParaRPr lang="de-AT"/>
          </a:p>
        </p:txBody>
      </p:sp>
      <p:sp>
        <p:nvSpPr>
          <p:cNvPr id="4" name="Fußzeilenplatzhalter 3">
            <a:extLst>
              <a:ext uri="{FF2B5EF4-FFF2-40B4-BE49-F238E27FC236}">
                <a16:creationId xmlns:a16="http://schemas.microsoft.com/office/drawing/2014/main" id="{1F49B292-FFAD-497D-B1EB-5F92B1190F17}"/>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6D6AC5B9-C5A9-4F46-87B6-775B1FF4FB9A}"/>
              </a:ext>
            </a:extLst>
          </p:cNvPr>
          <p:cNvSpPr>
            <a:spLocks noGrp="1"/>
          </p:cNvSpPr>
          <p:nvPr>
            <p:ph type="sldNum" sz="quarter" idx="12"/>
          </p:nvPr>
        </p:nvSpPr>
        <p:spPr/>
        <p:txBody>
          <a:bodyPr/>
          <a:lstStyle/>
          <a:p>
            <a:fld id="{3351FE57-ABA6-4FE9-8BAD-4CF9223DC286}" type="slidenum">
              <a:rPr lang="de-AT" smtClean="0"/>
              <a:t>‹Nr.›</a:t>
            </a:fld>
            <a:endParaRPr lang="de-AT"/>
          </a:p>
        </p:txBody>
      </p:sp>
    </p:spTree>
    <p:extLst>
      <p:ext uri="{BB962C8B-B14F-4D97-AF65-F5344CB8AC3E}">
        <p14:creationId xmlns:p14="http://schemas.microsoft.com/office/powerpoint/2010/main" val="313906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B60176-FEC1-442D-A12D-88D6287D6B4E}"/>
              </a:ext>
            </a:extLst>
          </p:cNvPr>
          <p:cNvSpPr>
            <a:spLocks noGrp="1"/>
          </p:cNvSpPr>
          <p:nvPr>
            <p:ph type="dt" sz="half" idx="10"/>
          </p:nvPr>
        </p:nvSpPr>
        <p:spPr/>
        <p:txBody>
          <a:bodyPr/>
          <a:lstStyle/>
          <a:p>
            <a:fld id="{CF9DCEB4-CDA2-4525-8F5A-1A773968D024}" type="datetimeFigureOut">
              <a:rPr lang="de-AT" smtClean="0"/>
              <a:t>13.01.2021</a:t>
            </a:fld>
            <a:endParaRPr lang="de-AT"/>
          </a:p>
        </p:txBody>
      </p:sp>
      <p:sp>
        <p:nvSpPr>
          <p:cNvPr id="3" name="Fußzeilenplatzhalter 2">
            <a:extLst>
              <a:ext uri="{FF2B5EF4-FFF2-40B4-BE49-F238E27FC236}">
                <a16:creationId xmlns:a16="http://schemas.microsoft.com/office/drawing/2014/main" id="{172B8B30-A3BA-40D9-8504-8E5C2E087984}"/>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16875E25-A457-4F05-A7FC-E2F0F4E7FE2E}"/>
              </a:ext>
            </a:extLst>
          </p:cNvPr>
          <p:cNvSpPr>
            <a:spLocks noGrp="1"/>
          </p:cNvSpPr>
          <p:nvPr>
            <p:ph type="sldNum" sz="quarter" idx="12"/>
          </p:nvPr>
        </p:nvSpPr>
        <p:spPr/>
        <p:txBody>
          <a:bodyPr/>
          <a:lstStyle/>
          <a:p>
            <a:fld id="{3351FE57-ABA6-4FE9-8BAD-4CF9223DC286}" type="slidenum">
              <a:rPr lang="de-AT" smtClean="0"/>
              <a:t>‹Nr.›</a:t>
            </a:fld>
            <a:endParaRPr lang="de-AT"/>
          </a:p>
        </p:txBody>
      </p:sp>
    </p:spTree>
    <p:extLst>
      <p:ext uri="{BB962C8B-B14F-4D97-AF65-F5344CB8AC3E}">
        <p14:creationId xmlns:p14="http://schemas.microsoft.com/office/powerpoint/2010/main" val="111569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BE13C-16B2-49A7-8120-443BFFCB495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F79668E6-C1A1-4E5B-8229-26858864E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317994F5-5D8B-49C9-8CFA-080712DAA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A192C2-4066-4C88-A68F-31131728DE10}"/>
              </a:ext>
            </a:extLst>
          </p:cNvPr>
          <p:cNvSpPr>
            <a:spLocks noGrp="1"/>
          </p:cNvSpPr>
          <p:nvPr>
            <p:ph type="dt" sz="half" idx="10"/>
          </p:nvPr>
        </p:nvSpPr>
        <p:spPr/>
        <p:txBody>
          <a:bodyPr/>
          <a:lstStyle/>
          <a:p>
            <a:fld id="{CF9DCEB4-CDA2-4525-8F5A-1A773968D024}" type="datetimeFigureOut">
              <a:rPr lang="de-AT" smtClean="0"/>
              <a:t>13.01.2021</a:t>
            </a:fld>
            <a:endParaRPr lang="de-AT"/>
          </a:p>
        </p:txBody>
      </p:sp>
      <p:sp>
        <p:nvSpPr>
          <p:cNvPr id="6" name="Fußzeilenplatzhalter 5">
            <a:extLst>
              <a:ext uri="{FF2B5EF4-FFF2-40B4-BE49-F238E27FC236}">
                <a16:creationId xmlns:a16="http://schemas.microsoft.com/office/drawing/2014/main" id="{D78AF00A-A4F2-4E7C-910D-8F50FEC67A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CA7E622-2F51-4813-A532-AB3C4B3D31FF}"/>
              </a:ext>
            </a:extLst>
          </p:cNvPr>
          <p:cNvSpPr>
            <a:spLocks noGrp="1"/>
          </p:cNvSpPr>
          <p:nvPr>
            <p:ph type="sldNum" sz="quarter" idx="12"/>
          </p:nvPr>
        </p:nvSpPr>
        <p:spPr/>
        <p:txBody>
          <a:bodyPr/>
          <a:lstStyle/>
          <a:p>
            <a:fld id="{3351FE57-ABA6-4FE9-8BAD-4CF9223DC286}" type="slidenum">
              <a:rPr lang="de-AT" smtClean="0"/>
              <a:t>‹Nr.›</a:t>
            </a:fld>
            <a:endParaRPr lang="de-AT"/>
          </a:p>
        </p:txBody>
      </p:sp>
    </p:spTree>
    <p:extLst>
      <p:ext uri="{BB962C8B-B14F-4D97-AF65-F5344CB8AC3E}">
        <p14:creationId xmlns:p14="http://schemas.microsoft.com/office/powerpoint/2010/main" val="70695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D47F5-FA83-4998-A790-572DA4BA43A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D2646B00-3A99-4F53-A11B-821C058C72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7C57959C-2A2D-4AAD-A746-16790A4D5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DB612F2-162E-4E02-9545-A3808EB40387}"/>
              </a:ext>
            </a:extLst>
          </p:cNvPr>
          <p:cNvSpPr>
            <a:spLocks noGrp="1"/>
          </p:cNvSpPr>
          <p:nvPr>
            <p:ph type="dt" sz="half" idx="10"/>
          </p:nvPr>
        </p:nvSpPr>
        <p:spPr/>
        <p:txBody>
          <a:bodyPr/>
          <a:lstStyle/>
          <a:p>
            <a:fld id="{CF9DCEB4-CDA2-4525-8F5A-1A773968D024}" type="datetimeFigureOut">
              <a:rPr lang="de-AT" smtClean="0"/>
              <a:t>13.01.2021</a:t>
            </a:fld>
            <a:endParaRPr lang="de-AT"/>
          </a:p>
        </p:txBody>
      </p:sp>
      <p:sp>
        <p:nvSpPr>
          <p:cNvPr id="6" name="Fußzeilenplatzhalter 5">
            <a:extLst>
              <a:ext uri="{FF2B5EF4-FFF2-40B4-BE49-F238E27FC236}">
                <a16:creationId xmlns:a16="http://schemas.microsoft.com/office/drawing/2014/main" id="{AE63D074-E0E8-4CCC-9183-0E257D77582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144295E-CBD2-4A3D-85A5-2D63C0FCF971}"/>
              </a:ext>
            </a:extLst>
          </p:cNvPr>
          <p:cNvSpPr>
            <a:spLocks noGrp="1"/>
          </p:cNvSpPr>
          <p:nvPr>
            <p:ph type="sldNum" sz="quarter" idx="12"/>
          </p:nvPr>
        </p:nvSpPr>
        <p:spPr/>
        <p:txBody>
          <a:bodyPr/>
          <a:lstStyle/>
          <a:p>
            <a:fld id="{3351FE57-ABA6-4FE9-8BAD-4CF9223DC286}" type="slidenum">
              <a:rPr lang="de-AT" smtClean="0"/>
              <a:t>‹Nr.›</a:t>
            </a:fld>
            <a:endParaRPr lang="de-AT"/>
          </a:p>
        </p:txBody>
      </p:sp>
    </p:spTree>
    <p:extLst>
      <p:ext uri="{BB962C8B-B14F-4D97-AF65-F5344CB8AC3E}">
        <p14:creationId xmlns:p14="http://schemas.microsoft.com/office/powerpoint/2010/main" val="385010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A2F9561-7B4E-4FC2-8396-9B095DF116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53328444-9C4E-41C8-AE69-61A55A87D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9A273F4-98A6-47FB-8317-B8D20A00B2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DCEB4-CDA2-4525-8F5A-1A773968D024}" type="datetimeFigureOut">
              <a:rPr lang="de-AT" smtClean="0"/>
              <a:t>13.01.2021</a:t>
            </a:fld>
            <a:endParaRPr lang="de-AT"/>
          </a:p>
        </p:txBody>
      </p:sp>
      <p:sp>
        <p:nvSpPr>
          <p:cNvPr id="5" name="Fußzeilenplatzhalter 4">
            <a:extLst>
              <a:ext uri="{FF2B5EF4-FFF2-40B4-BE49-F238E27FC236}">
                <a16:creationId xmlns:a16="http://schemas.microsoft.com/office/drawing/2014/main" id="{BD8ED0D1-F777-4EC0-9189-5D8185F75D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2E99851-347D-4013-8C61-ABB5941ECB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1FE57-ABA6-4FE9-8BAD-4CF9223DC286}" type="slidenum">
              <a:rPr lang="de-AT" smtClean="0"/>
              <a:t>‹Nr.›</a:t>
            </a:fld>
            <a:endParaRPr lang="de-AT"/>
          </a:p>
        </p:txBody>
      </p:sp>
    </p:spTree>
    <p:extLst>
      <p:ext uri="{BB962C8B-B14F-4D97-AF65-F5344CB8AC3E}">
        <p14:creationId xmlns:p14="http://schemas.microsoft.com/office/powerpoint/2010/main" val="3250317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bbv8PjZ26GQ?feature=oembe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RRbqO0iB7NA?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en 2" title="&quot;Arise&quot; by Ethan Crofts">
            <a:hlinkClick r:id="" action="ppaction://media"/>
            <a:extLst>
              <a:ext uri="{FF2B5EF4-FFF2-40B4-BE49-F238E27FC236}">
                <a16:creationId xmlns:a16="http://schemas.microsoft.com/office/drawing/2014/main" id="{566D890F-21AB-4B53-BEDF-CBFFE0A27161}"/>
              </a:ext>
            </a:extLst>
          </p:cNvPr>
          <p:cNvPicPr>
            <a:picLocks noRot="1" noChangeAspect="1"/>
          </p:cNvPicPr>
          <p:nvPr>
            <a:videoFile r:link="rId1"/>
          </p:nvPr>
        </p:nvPicPr>
        <p:blipFill>
          <a:blip r:embed="rId3"/>
          <a:stretch>
            <a:fillRect/>
          </a:stretch>
        </p:blipFill>
        <p:spPr>
          <a:xfrm>
            <a:off x="0" y="0"/>
            <a:ext cx="12138053" cy="6858000"/>
          </a:xfrm>
          <a:prstGeom prst="rect">
            <a:avLst/>
          </a:prstGeom>
        </p:spPr>
      </p:pic>
    </p:spTree>
    <p:extLst>
      <p:ext uri="{BB962C8B-B14F-4D97-AF65-F5344CB8AC3E}">
        <p14:creationId xmlns:p14="http://schemas.microsoft.com/office/powerpoint/2010/main" val="41321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2E49527-C75A-45E5-B7D5-9F1C04AE2E4C}"/>
              </a:ext>
            </a:extLst>
          </p:cNvPr>
          <p:cNvSpPr txBox="1"/>
          <p:nvPr/>
        </p:nvSpPr>
        <p:spPr>
          <a:xfrm>
            <a:off x="752475" y="1752600"/>
            <a:ext cx="10925175" cy="3139321"/>
          </a:xfrm>
          <a:prstGeom prst="rect">
            <a:avLst/>
          </a:prstGeom>
          <a:solidFill>
            <a:schemeClr val="bg1"/>
          </a:solidFill>
        </p:spPr>
        <p:txBody>
          <a:bodyPr wrap="square">
            <a:spAutoFit/>
          </a:bodyPr>
          <a:lstStyle/>
          <a:p>
            <a:pPr algn="ctr"/>
            <a:r>
              <a:rPr lang="de-AT" sz="3600" dirty="0">
                <a:effectLst/>
              </a:rPr>
              <a:t>O Herr! Lass alle Völker der Erde eintreten in das Paradies Deines Glaubens, so dass kein Geschöpf jenseits der Umfriedung Deines Wohlwollens bleibe.</a:t>
            </a:r>
          </a:p>
          <a:p>
            <a:pPr algn="ctr"/>
            <a:r>
              <a:rPr lang="de-AT" sz="3600" dirty="0">
                <a:effectLst/>
              </a:rPr>
              <a:t>Seit unvordenklicher Zeit bist Du mächtig zu tun, was Du willst, und hoch erhaben über das, was Du wünschest.</a:t>
            </a:r>
          </a:p>
          <a:p>
            <a:pPr algn="ctr"/>
            <a:r>
              <a:rPr lang="de-AT" dirty="0">
                <a:effectLst/>
              </a:rPr>
              <a:t>Der Báb</a:t>
            </a:r>
          </a:p>
        </p:txBody>
      </p:sp>
      <p:sp>
        <p:nvSpPr>
          <p:cNvPr id="4" name="Rechteck 3">
            <a:extLst>
              <a:ext uri="{FF2B5EF4-FFF2-40B4-BE49-F238E27FC236}">
                <a16:creationId xmlns:a16="http://schemas.microsoft.com/office/drawing/2014/main" id="{E5B650D1-9263-4707-AB13-EFFA043E7EA0}"/>
              </a:ext>
            </a:extLst>
          </p:cNvPr>
          <p:cNvSpPr/>
          <p:nvPr/>
        </p:nvSpPr>
        <p:spPr>
          <a:xfrm>
            <a:off x="11571203" y="5934670"/>
            <a:ext cx="535723"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9</a:t>
            </a:r>
          </a:p>
        </p:txBody>
      </p:sp>
    </p:spTree>
    <p:extLst>
      <p:ext uri="{BB962C8B-B14F-4D97-AF65-F5344CB8AC3E}">
        <p14:creationId xmlns:p14="http://schemas.microsoft.com/office/powerpoint/2010/main" val="2605879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23DE5D9-71AB-4ABC-AAB6-60BE54DE1E23}"/>
              </a:ext>
            </a:extLst>
          </p:cNvPr>
          <p:cNvSpPr txBox="1"/>
          <p:nvPr/>
        </p:nvSpPr>
        <p:spPr>
          <a:xfrm>
            <a:off x="495299" y="838200"/>
            <a:ext cx="10906125" cy="3539430"/>
          </a:xfrm>
          <a:prstGeom prst="rect">
            <a:avLst/>
          </a:prstGeom>
          <a:solidFill>
            <a:schemeClr val="bg1"/>
          </a:solidFill>
        </p:spPr>
        <p:txBody>
          <a:bodyPr wrap="square">
            <a:spAutoFit/>
          </a:bodyPr>
          <a:lstStyle/>
          <a:p>
            <a:pPr algn="ctr"/>
            <a:r>
              <a:rPr lang="de-AT" sz="2800" dirty="0">
                <a:effectLst/>
              </a:rPr>
              <a:t>O Herr! Gib, dass der Baum Deiner göttlichen Einheit rasch wachse; netze ihn, o Herr, mit den strömenden Wassern Deines Wohlgefallens und lasse ihn vor den Offenbarungen Deiner göttlichen Gewissheit solche Früchte tragen, wie Du sie wünschest, zu Deinem Ruhme, zu Deiner Verherrlichung, zu Deinem Lob und Dank, um Deinen Namen zu preisen, die Einzigkeit Deines Wesens zu rühmen und Dich zu verehren; denn dies alles liegt in Deiner und in keines anderen Hand.</a:t>
            </a:r>
          </a:p>
          <a:p>
            <a:pPr algn="ctr"/>
            <a:r>
              <a:rPr lang="de-AT" sz="2000" dirty="0">
                <a:effectLst/>
              </a:rPr>
              <a:t>Der Báb</a:t>
            </a:r>
          </a:p>
        </p:txBody>
      </p:sp>
      <p:sp>
        <p:nvSpPr>
          <p:cNvPr id="4" name="Rechteck 3">
            <a:extLst>
              <a:ext uri="{FF2B5EF4-FFF2-40B4-BE49-F238E27FC236}">
                <a16:creationId xmlns:a16="http://schemas.microsoft.com/office/drawing/2014/main" id="{579C9BB2-F572-4F33-AACF-9849DCF45727}"/>
              </a:ext>
            </a:extLst>
          </p:cNvPr>
          <p:cNvSpPr/>
          <p:nvPr/>
        </p:nvSpPr>
        <p:spPr>
          <a:xfrm>
            <a:off x="11208798" y="5934670"/>
            <a:ext cx="899605" cy="923330"/>
          </a:xfrm>
          <a:prstGeom prst="rect">
            <a:avLst/>
          </a:prstGeom>
          <a:noFill/>
        </p:spPr>
        <p:txBody>
          <a:bodyPr wrap="none" lIns="91440" tIns="45720" rIns="91440" bIns="45720">
            <a:spAutoFit/>
          </a:bodyPr>
          <a:lstStyle/>
          <a:p>
            <a:pPr algn="ctr"/>
            <a:r>
              <a:rPr lang="de-DE" sz="5400" b="1" cap="none" spc="50">
                <a:ln w="9525" cmpd="sng">
                  <a:solidFill>
                    <a:schemeClr val="accent1"/>
                  </a:solidFill>
                  <a:prstDash val="solid"/>
                </a:ln>
                <a:solidFill>
                  <a:srgbClr val="70AD47">
                    <a:tint val="1000"/>
                  </a:srgbClr>
                </a:solidFill>
                <a:effectLst>
                  <a:glow rad="38100">
                    <a:schemeClr val="accent1">
                      <a:alpha val="40000"/>
                    </a:schemeClr>
                  </a:glow>
                </a:effectLst>
              </a:rPr>
              <a:t>10</a:t>
            </a:r>
            <a:endParaRPr lang="de-DE"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852679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quot;O Lord Provide&quot; by Bonnie &amp; Noor">
            <a:hlinkClick r:id="" action="ppaction://media"/>
            <a:extLst>
              <a:ext uri="{FF2B5EF4-FFF2-40B4-BE49-F238E27FC236}">
                <a16:creationId xmlns:a16="http://schemas.microsoft.com/office/drawing/2014/main" id="{830B491F-0EA7-43B9-9A14-5784B449B314}"/>
              </a:ext>
            </a:extLst>
          </p:cNvPr>
          <p:cNvPicPr>
            <a:picLocks noRot="1" noChangeAspect="1"/>
          </p:cNvPicPr>
          <p:nvPr>
            <a:videoFile r:link="rId1"/>
          </p:nvPr>
        </p:nvPicPr>
        <p:blipFill>
          <a:blip r:embed="rId3"/>
          <a:stretch>
            <a:fillRect/>
          </a:stretch>
        </p:blipFill>
        <p:spPr>
          <a:xfrm>
            <a:off x="0" y="0"/>
            <a:ext cx="12138053" cy="6858000"/>
          </a:xfrm>
          <a:prstGeom prst="rect">
            <a:avLst/>
          </a:prstGeom>
        </p:spPr>
      </p:pic>
    </p:spTree>
    <p:extLst>
      <p:ext uri="{BB962C8B-B14F-4D97-AF65-F5344CB8AC3E}">
        <p14:creationId xmlns:p14="http://schemas.microsoft.com/office/powerpoint/2010/main" val="160400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AB5BA"/>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9F157AE-8104-4771-BC02-D7B3637FA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825" y="371475"/>
            <a:ext cx="6019800" cy="6019800"/>
          </a:xfrm>
          <a:prstGeom prst="rect">
            <a:avLst/>
          </a:prstGeom>
        </p:spPr>
      </p:pic>
      <p:sp>
        <p:nvSpPr>
          <p:cNvPr id="6" name="Rechteck 5">
            <a:extLst>
              <a:ext uri="{FF2B5EF4-FFF2-40B4-BE49-F238E27FC236}">
                <a16:creationId xmlns:a16="http://schemas.microsoft.com/office/drawing/2014/main" id="{60645413-6EEC-4705-8BFB-75B2193C35ED}"/>
              </a:ext>
            </a:extLst>
          </p:cNvPr>
          <p:cNvSpPr/>
          <p:nvPr/>
        </p:nvSpPr>
        <p:spPr>
          <a:xfrm>
            <a:off x="11501832" y="5934670"/>
            <a:ext cx="542136" cy="923330"/>
          </a:xfrm>
          <a:prstGeom prst="rect">
            <a:avLst/>
          </a:prstGeom>
          <a:noFill/>
        </p:spPr>
        <p:txBody>
          <a:bodyPr wrap="none" lIns="91440" tIns="45720" rIns="91440" bIns="45720">
            <a:spAutoFit/>
          </a:bodyPr>
          <a:lstStyle/>
          <a:p>
            <a:pPr algn="ctr"/>
            <a:r>
              <a:rPr lang="de-DE" sz="5400" b="1" cap="none" spc="50" dirty="0">
                <a:ln w="0"/>
                <a:solidFill>
                  <a:schemeClr val="bg2"/>
                </a:solidFill>
                <a:effectLst>
                  <a:innerShdw blurRad="63500" dist="50800" dir="13500000">
                    <a:srgbClr val="000000">
                      <a:alpha val="50000"/>
                    </a:srgbClr>
                  </a:innerShdw>
                </a:effectLst>
              </a:rPr>
              <a:t>1</a:t>
            </a:r>
          </a:p>
        </p:txBody>
      </p:sp>
    </p:spTree>
    <p:extLst>
      <p:ext uri="{BB962C8B-B14F-4D97-AF65-F5344CB8AC3E}">
        <p14:creationId xmlns:p14="http://schemas.microsoft.com/office/powerpoint/2010/main" val="2027100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512F"/>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DDBBBD8-F5DD-4DAC-8907-879EA3810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474" y="457199"/>
            <a:ext cx="6086476" cy="6086476"/>
          </a:xfrm>
          <a:prstGeom prst="rect">
            <a:avLst/>
          </a:prstGeom>
        </p:spPr>
      </p:pic>
      <p:sp>
        <p:nvSpPr>
          <p:cNvPr id="4" name="Rechteck 3">
            <a:extLst>
              <a:ext uri="{FF2B5EF4-FFF2-40B4-BE49-F238E27FC236}">
                <a16:creationId xmlns:a16="http://schemas.microsoft.com/office/drawing/2014/main" id="{FE808424-BA88-4184-8DBD-468AE7DB9469}"/>
              </a:ext>
            </a:extLst>
          </p:cNvPr>
          <p:cNvSpPr/>
          <p:nvPr/>
        </p:nvSpPr>
        <p:spPr>
          <a:xfrm>
            <a:off x="11501832" y="5934670"/>
            <a:ext cx="542136" cy="923330"/>
          </a:xfrm>
          <a:prstGeom prst="rect">
            <a:avLst/>
          </a:prstGeom>
          <a:noFill/>
        </p:spPr>
        <p:txBody>
          <a:bodyPr wrap="none" lIns="91440" tIns="45720" rIns="91440" bIns="45720">
            <a:spAutoFit/>
          </a:bodyPr>
          <a:lstStyle/>
          <a:p>
            <a:pPr algn="ctr"/>
            <a:r>
              <a:rPr lang="de-DE" sz="5400" b="1" cap="none" spc="50" dirty="0">
                <a:ln w="0"/>
                <a:solidFill>
                  <a:schemeClr val="bg2"/>
                </a:solidFill>
                <a:effectLst>
                  <a:innerShdw blurRad="63500" dist="50800" dir="13500000">
                    <a:srgbClr val="000000">
                      <a:alpha val="50000"/>
                    </a:srgbClr>
                  </a:innerShdw>
                </a:effectLst>
              </a:rPr>
              <a:t>2</a:t>
            </a:r>
          </a:p>
        </p:txBody>
      </p:sp>
    </p:spTree>
    <p:extLst>
      <p:ext uri="{BB962C8B-B14F-4D97-AF65-F5344CB8AC3E}">
        <p14:creationId xmlns:p14="http://schemas.microsoft.com/office/powerpoint/2010/main" val="72724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737"/>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569E17F-B62F-4FF6-B59A-C599F1E82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025" y="561975"/>
            <a:ext cx="5829300" cy="5829300"/>
          </a:xfrm>
          <a:prstGeom prst="rect">
            <a:avLst/>
          </a:prstGeom>
        </p:spPr>
      </p:pic>
      <p:sp>
        <p:nvSpPr>
          <p:cNvPr id="4" name="Rechteck 3">
            <a:extLst>
              <a:ext uri="{FF2B5EF4-FFF2-40B4-BE49-F238E27FC236}">
                <a16:creationId xmlns:a16="http://schemas.microsoft.com/office/drawing/2014/main" id="{21B763B2-45C2-4390-9D18-44CC4F0F5D1D}"/>
              </a:ext>
            </a:extLst>
          </p:cNvPr>
          <p:cNvSpPr/>
          <p:nvPr/>
        </p:nvSpPr>
        <p:spPr>
          <a:xfrm>
            <a:off x="11473257" y="5758160"/>
            <a:ext cx="542136" cy="923330"/>
          </a:xfrm>
          <a:prstGeom prst="rect">
            <a:avLst/>
          </a:prstGeom>
          <a:noFill/>
        </p:spPr>
        <p:txBody>
          <a:bodyPr wrap="none" lIns="91440" tIns="45720" rIns="91440" bIns="45720">
            <a:spAutoFit/>
          </a:bodyPr>
          <a:lstStyle/>
          <a:p>
            <a:pPr algn="ctr"/>
            <a:r>
              <a:rPr lang="de-DE" sz="5400" b="1" cap="none" spc="50" dirty="0">
                <a:ln w="0"/>
                <a:solidFill>
                  <a:schemeClr val="bg2"/>
                </a:solidFill>
                <a:effectLst>
                  <a:innerShdw blurRad="63500" dist="50800" dir="13500000">
                    <a:srgbClr val="000000">
                      <a:alpha val="50000"/>
                    </a:srgbClr>
                  </a:innerShdw>
                </a:effectLst>
              </a:rPr>
              <a:t>3</a:t>
            </a:r>
          </a:p>
        </p:txBody>
      </p:sp>
    </p:spTree>
    <p:extLst>
      <p:ext uri="{BB962C8B-B14F-4D97-AF65-F5344CB8AC3E}">
        <p14:creationId xmlns:p14="http://schemas.microsoft.com/office/powerpoint/2010/main" val="3531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9AE90"/>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A6ADAC0-8F5E-40BB-9361-D6A9E1F18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724" y="400049"/>
            <a:ext cx="5915025" cy="5915025"/>
          </a:xfrm>
          <a:prstGeom prst="rect">
            <a:avLst/>
          </a:prstGeom>
        </p:spPr>
      </p:pic>
      <p:sp>
        <p:nvSpPr>
          <p:cNvPr id="4" name="Rechteck 3">
            <a:extLst>
              <a:ext uri="{FF2B5EF4-FFF2-40B4-BE49-F238E27FC236}">
                <a16:creationId xmlns:a16="http://schemas.microsoft.com/office/drawing/2014/main" id="{79A6C443-DBB6-4883-9144-D8B52A193C42}"/>
              </a:ext>
            </a:extLst>
          </p:cNvPr>
          <p:cNvSpPr/>
          <p:nvPr/>
        </p:nvSpPr>
        <p:spPr>
          <a:xfrm>
            <a:off x="11530407" y="5934670"/>
            <a:ext cx="542136" cy="923330"/>
          </a:xfrm>
          <a:prstGeom prst="rect">
            <a:avLst/>
          </a:prstGeom>
          <a:noFill/>
        </p:spPr>
        <p:txBody>
          <a:bodyPr wrap="none" lIns="91440" tIns="45720" rIns="91440" bIns="45720">
            <a:spAutoFit/>
          </a:bodyPr>
          <a:lstStyle/>
          <a:p>
            <a:pPr algn="ctr"/>
            <a:r>
              <a:rPr lang="de-DE" sz="5400" b="1" cap="none" spc="50" dirty="0">
                <a:ln w="0"/>
                <a:solidFill>
                  <a:schemeClr val="bg2"/>
                </a:solidFill>
                <a:effectLst>
                  <a:innerShdw blurRad="63500" dist="50800" dir="13500000">
                    <a:srgbClr val="000000">
                      <a:alpha val="50000"/>
                    </a:srgbClr>
                  </a:innerShdw>
                </a:effectLst>
              </a:rPr>
              <a:t>4</a:t>
            </a:r>
          </a:p>
        </p:txBody>
      </p:sp>
    </p:spTree>
    <p:extLst>
      <p:ext uri="{BB962C8B-B14F-4D97-AF65-F5344CB8AC3E}">
        <p14:creationId xmlns:p14="http://schemas.microsoft.com/office/powerpoint/2010/main" val="307658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54B95"/>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9A10902-44BF-4215-8D29-6D3B0499E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450" y="390525"/>
            <a:ext cx="6076950" cy="6076950"/>
          </a:xfrm>
          <a:prstGeom prst="rect">
            <a:avLst/>
          </a:prstGeom>
        </p:spPr>
      </p:pic>
      <p:sp>
        <p:nvSpPr>
          <p:cNvPr id="4" name="Rechteck 3">
            <a:extLst>
              <a:ext uri="{FF2B5EF4-FFF2-40B4-BE49-F238E27FC236}">
                <a16:creationId xmlns:a16="http://schemas.microsoft.com/office/drawing/2014/main" id="{09F2943D-AA13-42B2-BB81-333A68B52ACC}"/>
              </a:ext>
            </a:extLst>
          </p:cNvPr>
          <p:cNvSpPr/>
          <p:nvPr/>
        </p:nvSpPr>
        <p:spPr>
          <a:xfrm>
            <a:off x="11473257" y="5934670"/>
            <a:ext cx="542136" cy="923330"/>
          </a:xfrm>
          <a:prstGeom prst="rect">
            <a:avLst/>
          </a:prstGeom>
          <a:noFill/>
        </p:spPr>
        <p:txBody>
          <a:bodyPr wrap="none" lIns="91440" tIns="45720" rIns="91440" bIns="45720">
            <a:spAutoFit/>
          </a:bodyPr>
          <a:lstStyle/>
          <a:p>
            <a:pPr algn="ctr"/>
            <a:r>
              <a:rPr lang="de-DE" sz="5400" b="1" cap="none" spc="50" dirty="0">
                <a:ln w="0"/>
                <a:solidFill>
                  <a:schemeClr val="bg2"/>
                </a:solidFill>
                <a:effectLst>
                  <a:innerShdw blurRad="63500" dist="50800" dir="13500000">
                    <a:srgbClr val="000000">
                      <a:alpha val="50000"/>
                    </a:srgbClr>
                  </a:innerShdw>
                </a:effectLst>
              </a:rPr>
              <a:t>5</a:t>
            </a:r>
          </a:p>
        </p:txBody>
      </p:sp>
    </p:spTree>
    <p:extLst>
      <p:ext uri="{BB962C8B-B14F-4D97-AF65-F5344CB8AC3E}">
        <p14:creationId xmlns:p14="http://schemas.microsoft.com/office/powerpoint/2010/main" val="1028991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AAD9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46113D2-6BEA-4592-A550-BD6D263C5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824" y="552449"/>
            <a:ext cx="5876925" cy="5876925"/>
          </a:xfrm>
          <a:prstGeom prst="rect">
            <a:avLst/>
          </a:prstGeom>
        </p:spPr>
      </p:pic>
      <p:sp>
        <p:nvSpPr>
          <p:cNvPr id="4" name="Rechteck 3">
            <a:extLst>
              <a:ext uri="{FF2B5EF4-FFF2-40B4-BE49-F238E27FC236}">
                <a16:creationId xmlns:a16="http://schemas.microsoft.com/office/drawing/2014/main" id="{E51B2B82-E405-4CBB-B8C7-29B3A4E0709A}"/>
              </a:ext>
            </a:extLst>
          </p:cNvPr>
          <p:cNvSpPr/>
          <p:nvPr/>
        </p:nvSpPr>
        <p:spPr>
          <a:xfrm>
            <a:off x="11454207" y="5934670"/>
            <a:ext cx="542136" cy="923330"/>
          </a:xfrm>
          <a:prstGeom prst="rect">
            <a:avLst/>
          </a:prstGeom>
          <a:noFill/>
        </p:spPr>
        <p:txBody>
          <a:bodyPr wrap="none" lIns="91440" tIns="45720" rIns="91440" bIns="45720">
            <a:spAutoFit/>
          </a:bodyPr>
          <a:lstStyle/>
          <a:p>
            <a:pPr algn="ctr"/>
            <a:r>
              <a:rPr lang="de-DE" sz="5400" b="1" cap="none" spc="50" dirty="0">
                <a:ln w="0"/>
                <a:solidFill>
                  <a:schemeClr val="bg2"/>
                </a:solidFill>
                <a:effectLst>
                  <a:innerShdw blurRad="63500" dist="50800" dir="13500000">
                    <a:srgbClr val="000000">
                      <a:alpha val="50000"/>
                    </a:srgbClr>
                  </a:innerShdw>
                </a:effectLst>
              </a:rPr>
              <a:t>6</a:t>
            </a:r>
          </a:p>
        </p:txBody>
      </p:sp>
    </p:spTree>
    <p:extLst>
      <p:ext uri="{BB962C8B-B14F-4D97-AF65-F5344CB8AC3E}">
        <p14:creationId xmlns:p14="http://schemas.microsoft.com/office/powerpoint/2010/main" val="2833980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6A1C7"/>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D706F9A-5014-41B5-BC70-A2934E30B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49" y="714374"/>
            <a:ext cx="5591175" cy="5591175"/>
          </a:xfrm>
          <a:prstGeom prst="rect">
            <a:avLst/>
          </a:prstGeom>
        </p:spPr>
      </p:pic>
      <p:sp>
        <p:nvSpPr>
          <p:cNvPr id="4" name="Rechteck 3">
            <a:extLst>
              <a:ext uri="{FF2B5EF4-FFF2-40B4-BE49-F238E27FC236}">
                <a16:creationId xmlns:a16="http://schemas.microsoft.com/office/drawing/2014/main" id="{4214BB6C-2433-411E-817E-568B58714A81}"/>
              </a:ext>
            </a:extLst>
          </p:cNvPr>
          <p:cNvSpPr/>
          <p:nvPr/>
        </p:nvSpPr>
        <p:spPr>
          <a:xfrm>
            <a:off x="11425632" y="5815310"/>
            <a:ext cx="542136" cy="923330"/>
          </a:xfrm>
          <a:prstGeom prst="rect">
            <a:avLst/>
          </a:prstGeom>
          <a:noFill/>
        </p:spPr>
        <p:txBody>
          <a:bodyPr wrap="none" lIns="91440" tIns="45720" rIns="91440" bIns="45720">
            <a:spAutoFit/>
          </a:bodyPr>
          <a:lstStyle/>
          <a:p>
            <a:pPr algn="ctr"/>
            <a:r>
              <a:rPr lang="de-DE" sz="5400" b="1" cap="none" spc="50" dirty="0">
                <a:ln w="0"/>
                <a:solidFill>
                  <a:schemeClr val="bg2"/>
                </a:solidFill>
                <a:effectLst>
                  <a:innerShdw blurRad="63500" dist="50800" dir="13500000">
                    <a:srgbClr val="000000">
                      <a:alpha val="50000"/>
                    </a:srgbClr>
                  </a:innerShdw>
                </a:effectLst>
              </a:rPr>
              <a:t>7</a:t>
            </a:r>
          </a:p>
        </p:txBody>
      </p:sp>
    </p:spTree>
    <p:extLst>
      <p:ext uri="{BB962C8B-B14F-4D97-AF65-F5344CB8AC3E}">
        <p14:creationId xmlns:p14="http://schemas.microsoft.com/office/powerpoint/2010/main" val="71238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518F"/>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DEAC68C-783D-41E9-B219-33D760A67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174" y="428624"/>
            <a:ext cx="6010275" cy="6010275"/>
          </a:xfrm>
          <a:prstGeom prst="rect">
            <a:avLst/>
          </a:prstGeom>
        </p:spPr>
      </p:pic>
      <p:sp>
        <p:nvSpPr>
          <p:cNvPr id="4" name="Rechteck 3">
            <a:extLst>
              <a:ext uri="{FF2B5EF4-FFF2-40B4-BE49-F238E27FC236}">
                <a16:creationId xmlns:a16="http://schemas.microsoft.com/office/drawing/2014/main" id="{7CEEE663-3D27-4478-A66C-9EF160A7A7AF}"/>
              </a:ext>
            </a:extLst>
          </p:cNvPr>
          <p:cNvSpPr/>
          <p:nvPr/>
        </p:nvSpPr>
        <p:spPr>
          <a:xfrm>
            <a:off x="11363489" y="5885843"/>
            <a:ext cx="542136" cy="923330"/>
          </a:xfrm>
          <a:prstGeom prst="rect">
            <a:avLst/>
          </a:prstGeom>
          <a:noFill/>
        </p:spPr>
        <p:txBody>
          <a:bodyPr wrap="none" lIns="91440" tIns="45720" rIns="91440" bIns="45720">
            <a:spAutoFit/>
          </a:bodyPr>
          <a:lstStyle/>
          <a:p>
            <a:pPr algn="ctr"/>
            <a:r>
              <a:rPr lang="de-DE" sz="5400" b="1" cap="none" spc="50" dirty="0">
                <a:ln w="0"/>
                <a:solidFill>
                  <a:schemeClr val="bg2"/>
                </a:solidFill>
                <a:effectLst>
                  <a:innerShdw blurRad="63500" dist="50800" dir="13500000">
                    <a:srgbClr val="000000">
                      <a:alpha val="50000"/>
                    </a:srgbClr>
                  </a:innerShdw>
                </a:effectLst>
              </a:rPr>
              <a:t>8</a:t>
            </a:r>
          </a:p>
        </p:txBody>
      </p:sp>
    </p:spTree>
    <p:extLst>
      <p:ext uri="{BB962C8B-B14F-4D97-AF65-F5344CB8AC3E}">
        <p14:creationId xmlns:p14="http://schemas.microsoft.com/office/powerpoint/2010/main" val="288129487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Words>
  <Application>Microsoft Office PowerPoint</Application>
  <PresentationFormat>Breitbild</PresentationFormat>
  <Paragraphs>15</Paragraphs>
  <Slides>12</Slides>
  <Notes>0</Notes>
  <HiddenSlides>0</HiddenSlides>
  <MMClips>2</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Shirin</dc:creator>
  <cp:lastModifiedBy>Shirin</cp:lastModifiedBy>
  <cp:revision>15</cp:revision>
  <dcterms:created xsi:type="dcterms:W3CDTF">2021-01-01T18:23:03Z</dcterms:created>
  <dcterms:modified xsi:type="dcterms:W3CDTF">2021-01-13T22:00:33Z</dcterms:modified>
</cp:coreProperties>
</file>