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2" r:id="rId2"/>
    <p:sldId id="279" r:id="rId3"/>
    <p:sldId id="280" r:id="rId4"/>
    <p:sldId id="275" r:id="rId5"/>
    <p:sldId id="273" r:id="rId6"/>
    <p:sldId id="274" r:id="rId7"/>
    <p:sldId id="276" r:id="rId8"/>
    <p:sldId id="277" r:id="rId9"/>
    <p:sldId id="281" r:id="rId10"/>
    <p:sldId id="28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de-DE"/>
              <a:t>Mastertitelformat bearbeiten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1/21/2021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‹Nr.›</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de-DE"/>
              <a:t>Mastertitelformat bearbeiten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1/21/2021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de-DE"/>
              <a:t>Mastertitelformat bearbeiten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de-DE"/>
              <a:t>Mastertitelformat bearbeiten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de-DE"/>
              <a:t>Mastertitelformat bearbeiten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1/21/2021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de-DE"/>
              <a:t>Mastertitelformat bearbeiten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1/21/2021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1/21/2021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‹Nr.›</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WRDPA3OqgBo?feature=oembed"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ideo" Target="https://www.youtube.com/embed/OTbrfXx07XU?feature=oembe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medien 3" title="Alláh´u´Abhá">
            <a:hlinkClick r:id="" action="ppaction://media"/>
            <a:extLst>
              <a:ext uri="{FF2B5EF4-FFF2-40B4-BE49-F238E27FC236}">
                <a16:creationId xmlns:a16="http://schemas.microsoft.com/office/drawing/2014/main" id="{215B81E1-5420-4A0C-85F2-AEB5666F2AD1}"/>
              </a:ext>
            </a:extLst>
          </p:cNvPr>
          <p:cNvPicPr>
            <a:picLocks noGrp="1" noRot="1" noChangeAspect="1"/>
          </p:cNvPicPr>
          <p:nvPr>
            <p:ph idx="1"/>
            <a:videoFile r:link="rId1"/>
          </p:nvPr>
        </p:nvPicPr>
        <p:blipFill>
          <a:blip r:embed="rId3"/>
          <a:stretch>
            <a:fillRect/>
          </a:stretch>
        </p:blipFill>
        <p:spPr>
          <a:xfrm>
            <a:off x="1651247" y="-195308"/>
            <a:ext cx="9277165" cy="6957874"/>
          </a:xfrm>
          <a:prstGeom prst="rect">
            <a:avLst/>
          </a:prstGeom>
        </p:spPr>
      </p:pic>
    </p:spTree>
    <p:extLst>
      <p:ext uri="{BB962C8B-B14F-4D97-AF65-F5344CB8AC3E}">
        <p14:creationId xmlns:p14="http://schemas.microsoft.com/office/powerpoint/2010/main" val="1090187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en 1" title="Mitternachtsgebet">
            <a:hlinkClick r:id="" action="ppaction://media"/>
            <a:extLst>
              <a:ext uri="{FF2B5EF4-FFF2-40B4-BE49-F238E27FC236}">
                <a16:creationId xmlns:a16="http://schemas.microsoft.com/office/drawing/2014/main" id="{B3D6541F-4D2A-49CE-888C-DCDB7F462EB1}"/>
              </a:ext>
            </a:extLst>
          </p:cNvPr>
          <p:cNvPicPr>
            <a:picLocks noRot="1" noChangeAspect="1"/>
          </p:cNvPicPr>
          <p:nvPr>
            <a:videoFile r:link="rId1"/>
          </p:nvPr>
        </p:nvPicPr>
        <p:blipFill>
          <a:blip r:embed="rId3"/>
          <a:stretch>
            <a:fillRect/>
          </a:stretch>
        </p:blipFill>
        <p:spPr>
          <a:xfrm>
            <a:off x="0" y="0"/>
            <a:ext cx="12138053" cy="6858000"/>
          </a:xfrm>
          <a:prstGeom prst="rect">
            <a:avLst/>
          </a:prstGeom>
        </p:spPr>
      </p:pic>
    </p:spTree>
    <p:extLst>
      <p:ext uri="{BB962C8B-B14F-4D97-AF65-F5344CB8AC3E}">
        <p14:creationId xmlns:p14="http://schemas.microsoft.com/office/powerpoint/2010/main" val="3758922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2B4D464D-9BCF-4202-BF57-5098F5344512}"/>
              </a:ext>
            </a:extLst>
          </p:cNvPr>
          <p:cNvSpPr txBox="1"/>
          <p:nvPr/>
        </p:nvSpPr>
        <p:spPr>
          <a:xfrm>
            <a:off x="1926454" y="1189608"/>
            <a:ext cx="7847860" cy="4401205"/>
          </a:xfrm>
          <a:prstGeom prst="rect">
            <a:avLst/>
          </a:prstGeom>
          <a:noFill/>
        </p:spPr>
        <p:txBody>
          <a:bodyPr wrap="square">
            <a:spAutoFit/>
          </a:bodyPr>
          <a:lstStyle/>
          <a:p>
            <a:pPr algn="ctr"/>
            <a:r>
              <a:rPr lang="de-AT" sz="3600" dirty="0">
                <a:effectLst/>
              </a:rPr>
              <a:t>Selig der Ort und das Haus und </a:t>
            </a:r>
          </a:p>
          <a:p>
            <a:pPr algn="ctr"/>
            <a:r>
              <a:rPr lang="de-AT" sz="3600" dirty="0">
                <a:effectLst/>
              </a:rPr>
              <a:t>der Platz und die Stadt und das Herz und der Berg und das Obdach und </a:t>
            </a:r>
          </a:p>
          <a:p>
            <a:pPr algn="ctr"/>
            <a:r>
              <a:rPr lang="de-AT" sz="3600" dirty="0">
                <a:effectLst/>
              </a:rPr>
              <a:t>die Höhle und das Tal und das Land und das Meer und die Insel und die Au,               wo Gottes gedacht  </a:t>
            </a:r>
          </a:p>
          <a:p>
            <a:pPr algn="ctr"/>
            <a:r>
              <a:rPr lang="de-AT" sz="3600" dirty="0">
                <a:effectLst/>
              </a:rPr>
              <a:t>und Sein Lob gepriesen wird.</a:t>
            </a:r>
          </a:p>
          <a:p>
            <a:pPr algn="ctr"/>
            <a:r>
              <a:rPr lang="de-AT" sz="2800" dirty="0" err="1">
                <a:effectLst/>
              </a:rPr>
              <a:t>Bahá’u’lláh</a:t>
            </a:r>
            <a:endParaRPr lang="de-AT" sz="2800" dirty="0">
              <a:effectLst/>
            </a:endParaRPr>
          </a:p>
        </p:txBody>
      </p:sp>
      <p:sp>
        <p:nvSpPr>
          <p:cNvPr id="4" name="Rechteck 3">
            <a:extLst>
              <a:ext uri="{FF2B5EF4-FFF2-40B4-BE49-F238E27FC236}">
                <a16:creationId xmlns:a16="http://schemas.microsoft.com/office/drawing/2014/main" id="{B080BD3D-A5F4-40FD-A0C7-77ACE4B14470}"/>
              </a:ext>
            </a:extLst>
          </p:cNvPr>
          <p:cNvSpPr/>
          <p:nvPr/>
        </p:nvSpPr>
        <p:spPr>
          <a:xfrm>
            <a:off x="11402696" y="5834823"/>
            <a:ext cx="590225" cy="923330"/>
          </a:xfrm>
          <a:prstGeom prst="rect">
            <a:avLst/>
          </a:prstGeom>
          <a:noFill/>
        </p:spPr>
        <p:txBody>
          <a:bodyPr wrap="none" lIns="91440" tIns="45720" rIns="91440" bIns="45720">
            <a:spAutoFit/>
          </a:bodyPr>
          <a:lstStyle/>
          <a:p>
            <a:pPr algn="ctr"/>
            <a:r>
              <a:rPr lang="de-AT" sz="5400" b="0" cap="none" spc="0" dirty="0">
                <a:ln w="0"/>
                <a:solidFill>
                  <a:schemeClr val="tx1"/>
                </a:solidFill>
                <a:effectLst>
                  <a:outerShdw blurRad="38100" dist="19050" dir="2700000" algn="tl" rotWithShape="0">
                    <a:schemeClr val="dk1">
                      <a:alpha val="40000"/>
                    </a:schemeClr>
                  </a:outerShdw>
                </a:effectLst>
              </a:rPr>
              <a:t>1</a:t>
            </a:r>
          </a:p>
        </p:txBody>
      </p:sp>
    </p:spTree>
    <p:extLst>
      <p:ext uri="{BB962C8B-B14F-4D97-AF65-F5344CB8AC3E}">
        <p14:creationId xmlns:p14="http://schemas.microsoft.com/office/powerpoint/2010/main" val="559136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136C0504-A79C-4168-930C-3F657C1916BE}"/>
              </a:ext>
            </a:extLst>
          </p:cNvPr>
          <p:cNvSpPr txBox="1"/>
          <p:nvPr/>
        </p:nvSpPr>
        <p:spPr>
          <a:xfrm>
            <a:off x="2219416" y="2041865"/>
            <a:ext cx="8105313" cy="2062103"/>
          </a:xfrm>
          <a:prstGeom prst="rect">
            <a:avLst/>
          </a:prstGeom>
          <a:noFill/>
        </p:spPr>
        <p:txBody>
          <a:bodyPr wrap="square">
            <a:spAutoFit/>
          </a:bodyPr>
          <a:lstStyle/>
          <a:p>
            <a:pPr algn="ctr"/>
            <a:r>
              <a:rPr lang="de-AT" sz="3200" dirty="0"/>
              <a:t>Verherrlicht seiest Du, o Herr mein Gott! </a:t>
            </a:r>
          </a:p>
          <a:p>
            <a:pPr algn="ctr"/>
            <a:r>
              <a:rPr lang="de-AT" sz="3200" dirty="0"/>
              <a:t>Ich danke Dir, dass Du mich in Deinen Tagen ins Leben gerufen und mich mit Deiner Liebe und Deiner Erkenntnis erfüllt hast.</a:t>
            </a:r>
          </a:p>
        </p:txBody>
      </p:sp>
      <p:sp>
        <p:nvSpPr>
          <p:cNvPr id="4" name="Rechteck 3">
            <a:extLst>
              <a:ext uri="{FF2B5EF4-FFF2-40B4-BE49-F238E27FC236}">
                <a16:creationId xmlns:a16="http://schemas.microsoft.com/office/drawing/2014/main" id="{B5C1DE0E-690B-4A81-8D57-5C8D9763132D}"/>
              </a:ext>
            </a:extLst>
          </p:cNvPr>
          <p:cNvSpPr/>
          <p:nvPr/>
        </p:nvSpPr>
        <p:spPr>
          <a:xfrm>
            <a:off x="11109734" y="5737168"/>
            <a:ext cx="590225"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2</a:t>
            </a:r>
          </a:p>
        </p:txBody>
      </p:sp>
    </p:spTree>
    <p:extLst>
      <p:ext uri="{BB962C8B-B14F-4D97-AF65-F5344CB8AC3E}">
        <p14:creationId xmlns:p14="http://schemas.microsoft.com/office/powerpoint/2010/main" val="3530600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95C9071F-6629-41D8-A260-56F05FD72504}"/>
              </a:ext>
            </a:extLst>
          </p:cNvPr>
          <p:cNvSpPr txBox="1"/>
          <p:nvPr/>
        </p:nvSpPr>
        <p:spPr>
          <a:xfrm>
            <a:off x="1562470" y="1154097"/>
            <a:ext cx="9845336" cy="4401205"/>
          </a:xfrm>
          <a:prstGeom prst="rect">
            <a:avLst/>
          </a:prstGeom>
          <a:noFill/>
        </p:spPr>
        <p:txBody>
          <a:bodyPr wrap="square">
            <a:spAutoFit/>
          </a:bodyPr>
          <a:lstStyle/>
          <a:p>
            <a:pPr algn="ctr"/>
            <a:r>
              <a:rPr lang="de-AT" sz="3600" dirty="0">
                <a:effectLst/>
              </a:rPr>
              <a:t>O Herr! </a:t>
            </a:r>
          </a:p>
          <a:p>
            <a:pPr algn="ctr"/>
            <a:r>
              <a:rPr lang="de-AT" sz="3600" dirty="0">
                <a:effectLst/>
              </a:rPr>
              <a:t>Du vertreibst alle Qual und zerstreust jeden Kummer. Du bannst jedes Leid und befreist jeden Sklaven, Du erlösest jede Seele. </a:t>
            </a:r>
          </a:p>
          <a:p>
            <a:pPr algn="ctr"/>
            <a:r>
              <a:rPr lang="de-AT" sz="3600" dirty="0">
                <a:effectLst/>
              </a:rPr>
              <a:t>O Herr! </a:t>
            </a:r>
          </a:p>
          <a:p>
            <a:pPr algn="ctr"/>
            <a:r>
              <a:rPr lang="de-AT" sz="3600" dirty="0">
                <a:effectLst/>
              </a:rPr>
              <a:t>Errette mich durch Dein Erbarmen und zähle mich zu denen Deiner Diener, die das Heil erlangen.</a:t>
            </a:r>
          </a:p>
          <a:p>
            <a:pPr algn="ctr"/>
            <a:r>
              <a:rPr lang="de-AT" sz="2800" dirty="0">
                <a:effectLst/>
              </a:rPr>
              <a:t>Der Báb</a:t>
            </a:r>
          </a:p>
        </p:txBody>
      </p:sp>
      <p:sp>
        <p:nvSpPr>
          <p:cNvPr id="4" name="Rechteck 3">
            <a:extLst>
              <a:ext uri="{FF2B5EF4-FFF2-40B4-BE49-F238E27FC236}">
                <a16:creationId xmlns:a16="http://schemas.microsoft.com/office/drawing/2014/main" id="{DEB2A9EB-B2AD-42F5-8D34-F6535B24F673}"/>
              </a:ext>
            </a:extLst>
          </p:cNvPr>
          <p:cNvSpPr/>
          <p:nvPr/>
        </p:nvSpPr>
        <p:spPr>
          <a:xfrm>
            <a:off x="11180755" y="5861455"/>
            <a:ext cx="590225"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3</a:t>
            </a:r>
          </a:p>
        </p:txBody>
      </p:sp>
    </p:spTree>
    <p:extLst>
      <p:ext uri="{BB962C8B-B14F-4D97-AF65-F5344CB8AC3E}">
        <p14:creationId xmlns:p14="http://schemas.microsoft.com/office/powerpoint/2010/main" val="3443925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3D46109B-4AFB-465D-BEF7-C6CA268BB4E0}"/>
              </a:ext>
            </a:extLst>
          </p:cNvPr>
          <p:cNvSpPr txBox="1"/>
          <p:nvPr/>
        </p:nvSpPr>
        <p:spPr>
          <a:xfrm>
            <a:off x="1873188" y="861134"/>
            <a:ext cx="9632272" cy="5262979"/>
          </a:xfrm>
          <a:prstGeom prst="rect">
            <a:avLst/>
          </a:prstGeom>
          <a:noFill/>
        </p:spPr>
        <p:txBody>
          <a:bodyPr wrap="square">
            <a:spAutoFit/>
          </a:bodyPr>
          <a:lstStyle/>
          <a:p>
            <a:pPr algn="ctr"/>
            <a:r>
              <a:rPr lang="de-AT" sz="2800" dirty="0">
                <a:effectLst/>
              </a:rPr>
              <a:t>Verherrlicht sei Dein Name, o Herr mein Gott! Dir kehre ich mein Angesicht zu, und mein ganzes Vertrauen setze ich auf Dich. Bei Deinem Namen, durch den das Meer Deiner Rede wogt und die Winde Deiner Erkenntnis wehen, flehe ich Dich an, gib, dass mir gnädig geholfen wird, Deiner Sache zu dienen, und dass ich begeistert werde, Deiner zu gedenken und Dich zu preisen. Sende sodann aus dem Himmel Deiner Großmut auf mich hernieder, was mich vor jedem außer Dir bewahrt und mir in allen Deinen Welten nützt.</a:t>
            </a:r>
          </a:p>
          <a:p>
            <a:pPr algn="ctr"/>
            <a:r>
              <a:rPr lang="de-AT" sz="2800" dirty="0">
                <a:effectLst/>
              </a:rPr>
              <a:t>Wahrlich, Du bist der Machtvolle, der Unzugängliche, der Höchste, der Wissende, der Weise.</a:t>
            </a:r>
          </a:p>
          <a:p>
            <a:pPr algn="ctr"/>
            <a:r>
              <a:rPr lang="de-AT" sz="2800" dirty="0" err="1">
                <a:effectLst/>
              </a:rPr>
              <a:t>Bahá’u’lláh</a:t>
            </a:r>
            <a:endParaRPr lang="de-AT" sz="2800" dirty="0">
              <a:effectLst/>
            </a:endParaRPr>
          </a:p>
        </p:txBody>
      </p:sp>
      <p:sp>
        <p:nvSpPr>
          <p:cNvPr id="4" name="Rechteck 3">
            <a:extLst>
              <a:ext uri="{FF2B5EF4-FFF2-40B4-BE49-F238E27FC236}">
                <a16:creationId xmlns:a16="http://schemas.microsoft.com/office/drawing/2014/main" id="{6CACB527-3B0F-4026-A324-E3720CD26B57}"/>
              </a:ext>
            </a:extLst>
          </p:cNvPr>
          <p:cNvSpPr/>
          <p:nvPr/>
        </p:nvSpPr>
        <p:spPr>
          <a:xfrm>
            <a:off x="11269532" y="5934670"/>
            <a:ext cx="590225"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4</a:t>
            </a:r>
          </a:p>
        </p:txBody>
      </p:sp>
    </p:spTree>
    <p:extLst>
      <p:ext uri="{BB962C8B-B14F-4D97-AF65-F5344CB8AC3E}">
        <p14:creationId xmlns:p14="http://schemas.microsoft.com/office/powerpoint/2010/main" val="761754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21FD515E-6DBD-48B3-9C41-A6D815E3C0EC}"/>
              </a:ext>
            </a:extLst>
          </p:cNvPr>
          <p:cNvSpPr txBox="1"/>
          <p:nvPr/>
        </p:nvSpPr>
        <p:spPr>
          <a:xfrm>
            <a:off x="1597981" y="1376039"/>
            <a:ext cx="9055223" cy="3970318"/>
          </a:xfrm>
          <a:prstGeom prst="rect">
            <a:avLst/>
          </a:prstGeom>
          <a:noFill/>
        </p:spPr>
        <p:txBody>
          <a:bodyPr wrap="square">
            <a:spAutoFit/>
          </a:bodyPr>
          <a:lstStyle/>
          <a:p>
            <a:pPr algn="ctr"/>
            <a:r>
              <a:rPr lang="de-AT" sz="3200" dirty="0"/>
              <a:t>Ich beschwöre Dich bei Deiner Macht, o mein Gott! Lass kein Leid mich bedrängen in Zeiten der Prüfung und lenke, wenn ich achtlos bin, meine Schritte recht durch Deine Eingebung. Du bist Gott. Mächtig bist Du zu tun, was Du willst. Niemand kann Deinem Willen widerstehen oder Deine Absicht vereiteln.</a:t>
            </a:r>
          </a:p>
          <a:p>
            <a:pPr algn="ctr"/>
            <a:r>
              <a:rPr lang="de-AT" sz="2800" dirty="0"/>
              <a:t>Der Báb</a:t>
            </a:r>
          </a:p>
        </p:txBody>
      </p:sp>
      <p:sp>
        <p:nvSpPr>
          <p:cNvPr id="4" name="Rechteck 3">
            <a:extLst>
              <a:ext uri="{FF2B5EF4-FFF2-40B4-BE49-F238E27FC236}">
                <a16:creationId xmlns:a16="http://schemas.microsoft.com/office/drawing/2014/main" id="{7B9CFAB4-52FE-4ECB-8C37-903993E8DC2F}"/>
              </a:ext>
            </a:extLst>
          </p:cNvPr>
          <p:cNvSpPr/>
          <p:nvPr/>
        </p:nvSpPr>
        <p:spPr>
          <a:xfrm>
            <a:off x="11376064" y="5870333"/>
            <a:ext cx="590225"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5</a:t>
            </a:r>
          </a:p>
        </p:txBody>
      </p:sp>
    </p:spTree>
    <p:extLst>
      <p:ext uri="{BB962C8B-B14F-4D97-AF65-F5344CB8AC3E}">
        <p14:creationId xmlns:p14="http://schemas.microsoft.com/office/powerpoint/2010/main" val="2411455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BF1E8935-D125-4C54-A09F-74C631F76741}"/>
              </a:ext>
            </a:extLst>
          </p:cNvPr>
          <p:cNvSpPr txBox="1"/>
          <p:nvPr/>
        </p:nvSpPr>
        <p:spPr>
          <a:xfrm>
            <a:off x="1482571" y="1589103"/>
            <a:ext cx="10076155" cy="3970318"/>
          </a:xfrm>
          <a:prstGeom prst="rect">
            <a:avLst/>
          </a:prstGeom>
          <a:noFill/>
        </p:spPr>
        <p:txBody>
          <a:bodyPr wrap="square">
            <a:spAutoFit/>
          </a:bodyPr>
          <a:lstStyle/>
          <a:p>
            <a:pPr algn="ctr"/>
            <a:r>
              <a:rPr lang="de-AT" sz="3200" dirty="0">
                <a:effectLst/>
              </a:rPr>
              <a:t>In Deiner Obhut bin ich erwacht, o mein Gott, und wer Deine Obhut sucht, dem steht es an, in Deinem schützenden Heiligtum und in Deiner festen Burg zu bleiben. Erhelle, o mein Herr, mit dem strahlenden Morgenglanz Deiner Offenbarung mein inneres Sein, so wie Du mein äußeres Sein mit dem Frühlicht Deiner Gunst erleuchtet hast.</a:t>
            </a:r>
          </a:p>
          <a:p>
            <a:pPr algn="ctr"/>
            <a:r>
              <a:rPr lang="de-AT" sz="2800" dirty="0" err="1">
                <a:effectLst/>
              </a:rPr>
              <a:t>Bahá’u’lláh</a:t>
            </a:r>
            <a:endParaRPr lang="de-AT" sz="2800" dirty="0">
              <a:effectLst/>
            </a:endParaRPr>
          </a:p>
        </p:txBody>
      </p:sp>
      <p:sp>
        <p:nvSpPr>
          <p:cNvPr id="4" name="Rechteck 3">
            <a:extLst>
              <a:ext uri="{FF2B5EF4-FFF2-40B4-BE49-F238E27FC236}">
                <a16:creationId xmlns:a16="http://schemas.microsoft.com/office/drawing/2014/main" id="{CA1F69F1-660C-44EA-9E46-150466792600}"/>
              </a:ext>
            </a:extLst>
          </p:cNvPr>
          <p:cNvSpPr/>
          <p:nvPr/>
        </p:nvSpPr>
        <p:spPr>
          <a:xfrm>
            <a:off x="11313920" y="5772679"/>
            <a:ext cx="590225"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6</a:t>
            </a:r>
          </a:p>
        </p:txBody>
      </p:sp>
    </p:spTree>
    <p:extLst>
      <p:ext uri="{BB962C8B-B14F-4D97-AF65-F5344CB8AC3E}">
        <p14:creationId xmlns:p14="http://schemas.microsoft.com/office/powerpoint/2010/main" val="2113387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9691CC5E-9935-4FF0-A17F-84EFEF982307}"/>
              </a:ext>
            </a:extLst>
          </p:cNvPr>
          <p:cNvSpPr txBox="1"/>
          <p:nvPr/>
        </p:nvSpPr>
        <p:spPr>
          <a:xfrm>
            <a:off x="1855433" y="594804"/>
            <a:ext cx="9250532" cy="5632311"/>
          </a:xfrm>
          <a:prstGeom prst="rect">
            <a:avLst/>
          </a:prstGeom>
          <a:noFill/>
        </p:spPr>
        <p:txBody>
          <a:bodyPr wrap="square">
            <a:spAutoFit/>
          </a:bodyPr>
          <a:lstStyle/>
          <a:p>
            <a:pPr algn="ctr"/>
            <a:r>
              <a:rPr lang="de-AT" sz="2800" dirty="0">
                <a:effectLst/>
              </a:rPr>
              <a:t>O mein Gott, mein Meister, Du Ziel meiner Sehnsucht.              Dein Diener möchte schlafen im Schutze Deines Erbarmens und ruhen im Zelte Deiner Gnade. Er fleht um Deine sorgende Acht und Deinen Schutz.</a:t>
            </a:r>
          </a:p>
          <a:p>
            <a:pPr algn="ctr"/>
            <a:r>
              <a:rPr lang="de-AT" sz="2800" dirty="0">
                <a:effectLst/>
              </a:rPr>
              <a:t>Ich bitte Dich, o mein Herr, bei Deinem Auge, das nicht schläft, behüte meine Augen, dass sie nichts schauen außer Dir. Schärfe alsdann ihren Blick, damit sie Deine Zeichen erkennen und den Horizont Deiner Offenbarung schauen. Du bist Der, vor Dessen Offenbarungen der Allmacht alle Macht in ihrem Wesenskern erbebt.</a:t>
            </a:r>
          </a:p>
          <a:p>
            <a:pPr algn="ctr"/>
            <a:r>
              <a:rPr lang="de-AT" sz="2800" dirty="0">
                <a:effectLst/>
              </a:rPr>
              <a:t>Es gibt keinen Gott außer Dir, dem Allmächtigen, dem Allbezwingenden, dem Unbedingten.</a:t>
            </a:r>
          </a:p>
          <a:p>
            <a:pPr algn="ctr"/>
            <a:r>
              <a:rPr lang="de-AT" sz="2400" dirty="0" err="1">
                <a:effectLst/>
              </a:rPr>
              <a:t>Bahá’u’lláh</a:t>
            </a:r>
            <a:endParaRPr lang="de-AT" sz="2400" dirty="0">
              <a:effectLst/>
            </a:endParaRPr>
          </a:p>
        </p:txBody>
      </p:sp>
      <p:sp>
        <p:nvSpPr>
          <p:cNvPr id="4" name="Rechteck 3">
            <a:extLst>
              <a:ext uri="{FF2B5EF4-FFF2-40B4-BE49-F238E27FC236}">
                <a16:creationId xmlns:a16="http://schemas.microsoft.com/office/drawing/2014/main" id="{3736E6D7-A5CA-4372-8E8F-B9C4BE60D6EF}"/>
              </a:ext>
            </a:extLst>
          </p:cNvPr>
          <p:cNvSpPr/>
          <p:nvPr/>
        </p:nvSpPr>
        <p:spPr>
          <a:xfrm>
            <a:off x="11313920" y="5737168"/>
            <a:ext cx="590225"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7</a:t>
            </a:r>
          </a:p>
        </p:txBody>
      </p:sp>
    </p:spTree>
    <p:extLst>
      <p:ext uri="{BB962C8B-B14F-4D97-AF65-F5344CB8AC3E}">
        <p14:creationId xmlns:p14="http://schemas.microsoft.com/office/powerpoint/2010/main" val="908667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7934A4A5-51E0-404E-B4D3-FAAD3F9F516B}"/>
              </a:ext>
            </a:extLst>
          </p:cNvPr>
          <p:cNvSpPr txBox="1"/>
          <p:nvPr/>
        </p:nvSpPr>
        <p:spPr>
          <a:xfrm>
            <a:off x="1846556" y="532660"/>
            <a:ext cx="9081856" cy="5632311"/>
          </a:xfrm>
          <a:prstGeom prst="rect">
            <a:avLst/>
          </a:prstGeom>
          <a:noFill/>
        </p:spPr>
        <p:txBody>
          <a:bodyPr wrap="square">
            <a:spAutoFit/>
          </a:bodyPr>
          <a:lstStyle/>
          <a:p>
            <a:pPr algn="ctr"/>
            <a:r>
              <a:rPr lang="en-US" sz="2800" dirty="0"/>
              <a:t>Magnified be Thy Name, O Lord my God! I am the one who hath turned his face towards Thee and hath placed his whole reliance in Thee. I implore Thee by Thy Name whereby the ocean of Thine utterance hath surged and the breezes of Thy knowledge have stirred, to grant that I may be graciously aided to serve Thy Cause and be inspired to remember Thee and praise Thee. Send down then upon me from the heaven of Thy generosity that which will preserve me from anyone but Thee and will profit me in all Thy worlds.</a:t>
            </a:r>
          </a:p>
          <a:p>
            <a:pPr algn="ctr"/>
            <a:r>
              <a:rPr lang="en-US" sz="2800" dirty="0"/>
              <a:t>Verily, Thou art the Powerful, the Inaccessible, the Supreme, the Knowing, the Wise.</a:t>
            </a:r>
          </a:p>
          <a:p>
            <a:pPr algn="ctr"/>
            <a:r>
              <a:rPr lang="en-US" sz="2400" dirty="0" err="1"/>
              <a:t>Bahá’u’lláh</a:t>
            </a:r>
            <a:endParaRPr lang="en-US" sz="2400" dirty="0"/>
          </a:p>
        </p:txBody>
      </p:sp>
      <p:sp>
        <p:nvSpPr>
          <p:cNvPr id="4" name="Rechteck 3">
            <a:extLst>
              <a:ext uri="{FF2B5EF4-FFF2-40B4-BE49-F238E27FC236}">
                <a16:creationId xmlns:a16="http://schemas.microsoft.com/office/drawing/2014/main" id="{73385694-D6DB-4094-8EE8-51696E471D1B}"/>
              </a:ext>
            </a:extLst>
          </p:cNvPr>
          <p:cNvSpPr/>
          <p:nvPr/>
        </p:nvSpPr>
        <p:spPr>
          <a:xfrm>
            <a:off x="11207388" y="5934670"/>
            <a:ext cx="590225"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8</a:t>
            </a:r>
          </a:p>
        </p:txBody>
      </p:sp>
    </p:spTree>
    <p:extLst>
      <p:ext uri="{BB962C8B-B14F-4D97-AF65-F5344CB8AC3E}">
        <p14:creationId xmlns:p14="http://schemas.microsoft.com/office/powerpoint/2010/main" val="865047261"/>
      </p:ext>
    </p:extLst>
  </p:cSld>
  <p:clrMapOvr>
    <a:masterClrMapping/>
  </p:clrMapOvr>
</p:sld>
</file>

<file path=ppt/theme/theme1.xml><?xml version="1.0" encoding="utf-8"?>
<a:theme xmlns:a="http://schemas.openxmlformats.org/drawingml/2006/main" name="Ausschnitt">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TM10001105[[fn=Ausschnitt]]</Template>
  <TotalTime>0</TotalTime>
  <Words>626</Words>
  <Application>Microsoft Office PowerPoint</Application>
  <PresentationFormat>Breitbild</PresentationFormat>
  <Paragraphs>34</Paragraphs>
  <Slides>10</Slides>
  <Notes>0</Notes>
  <HiddenSlides>0</HiddenSlides>
  <MMClips>2</MMClips>
  <ScaleCrop>false</ScaleCrop>
  <HeadingPairs>
    <vt:vector size="6" baseType="variant">
      <vt:variant>
        <vt:lpstr>Verwendete Schriftarten</vt:lpstr>
      </vt:variant>
      <vt:variant>
        <vt:i4>1</vt:i4>
      </vt:variant>
      <vt:variant>
        <vt:lpstr>Design</vt:lpstr>
      </vt:variant>
      <vt:variant>
        <vt:i4>1</vt:i4>
      </vt:variant>
      <vt:variant>
        <vt:lpstr>Folientitel</vt:lpstr>
      </vt:variant>
      <vt:variant>
        <vt:i4>10</vt:i4>
      </vt:variant>
    </vt:vector>
  </HeadingPairs>
  <TitlesOfParts>
    <vt:vector size="12" baseType="lpstr">
      <vt:lpstr>Franklin Gothic Book</vt:lpstr>
      <vt:lpstr>Ausschnitt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Shirin</dc:creator>
  <cp:lastModifiedBy>Shirin</cp:lastModifiedBy>
  <cp:revision>6</cp:revision>
  <dcterms:created xsi:type="dcterms:W3CDTF">2021-01-21T17:37:22Z</dcterms:created>
  <dcterms:modified xsi:type="dcterms:W3CDTF">2021-01-22T06:57:32Z</dcterms:modified>
</cp:coreProperties>
</file>