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2" r:id="rId3"/>
    <p:sldId id="271" r:id="rId4"/>
    <p:sldId id="270" r:id="rId5"/>
    <p:sldId id="273" r:id="rId6"/>
    <p:sldId id="269" r:id="rId7"/>
    <p:sldId id="261" r:id="rId8"/>
    <p:sldId id="274" r:id="rId9"/>
    <p:sldId id="280" r:id="rId10"/>
    <p:sldId id="278"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a:t>Mastertitelformat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768725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a:t>Mastertitelformat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3117748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Mastertitelformat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61528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a:t>Mastertitelformat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165086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Mastertitelformat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362091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a:t>Mastertitelformat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255258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3881463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82928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a:t>Mastertitelformat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1185549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585380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675283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4014250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112653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3987484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a:t>Mastertitelformat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691226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34019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3642970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https://www.youtube.com/embed/psZd-HYc07k?feature=oembed"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UDEwibiwq1w?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10 Menschen - 10 Sprachen - 1 Gebet: Vater unser - Notre Père - Padre nuestro">
            <a:hlinkClick r:id="" action="ppaction://media"/>
            <a:extLst>
              <a:ext uri="{FF2B5EF4-FFF2-40B4-BE49-F238E27FC236}">
                <a16:creationId xmlns:a16="http://schemas.microsoft.com/office/drawing/2014/main" id="{F7331931-AFE9-48F5-B43D-13AD494E3DD0}"/>
              </a:ext>
            </a:extLst>
          </p:cNvPr>
          <p:cNvPicPr>
            <a:picLocks noRot="1" noChangeAspect="1"/>
          </p:cNvPicPr>
          <p:nvPr>
            <a:videoFile r:link="rId1"/>
          </p:nvPr>
        </p:nvPicPr>
        <p:blipFill>
          <a:blip r:embed="rId3"/>
          <a:stretch>
            <a:fillRect/>
          </a:stretch>
        </p:blipFill>
        <p:spPr>
          <a:xfrm>
            <a:off x="0" y="0"/>
            <a:ext cx="12138053" cy="6858000"/>
          </a:xfrm>
          <a:prstGeom prst="rect">
            <a:avLst/>
          </a:prstGeom>
        </p:spPr>
      </p:pic>
    </p:spTree>
    <p:extLst>
      <p:ext uri="{BB962C8B-B14F-4D97-AF65-F5344CB8AC3E}">
        <p14:creationId xmlns:p14="http://schemas.microsoft.com/office/powerpoint/2010/main" val="246866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God is Sufficient">
            <a:hlinkClick r:id="" action="ppaction://media"/>
            <a:extLst>
              <a:ext uri="{FF2B5EF4-FFF2-40B4-BE49-F238E27FC236}">
                <a16:creationId xmlns:a16="http://schemas.microsoft.com/office/drawing/2014/main" id="{EE4B2AF0-3B6D-4095-BA84-2C18C43440BB}"/>
              </a:ext>
            </a:extLst>
          </p:cNvPr>
          <p:cNvPicPr>
            <a:picLocks noRot="1" noChangeAspect="1"/>
          </p:cNvPicPr>
          <p:nvPr>
            <a:videoFile r:link="rId1"/>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1932427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99C1B85-369E-4A0C-9A86-687117E5A608}"/>
              </a:ext>
            </a:extLst>
          </p:cNvPr>
          <p:cNvSpPr txBox="1"/>
          <p:nvPr/>
        </p:nvSpPr>
        <p:spPr>
          <a:xfrm>
            <a:off x="2334827" y="1564157"/>
            <a:ext cx="9143999" cy="3693319"/>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a:ea typeface="+mn-ea"/>
                <a:cs typeface="+mn-cs"/>
              </a:rPr>
              <a:t>O Lord, I have turned my face unto Thy kingdom of oneness and am immersed in the sea of Thy mercy. O Lord, enlighten my sight by beholding Thy lights in this dark night, and make me happy by the wine of Thy love in this wonderful age. O Lord, make me hear Thy call, and open before my face the doors of Thy heaven, so that I may see the light of Thy glory and become attracted to Thy beauty.</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a:ea typeface="+mn-ea"/>
                <a:cs typeface="+mn-cs"/>
              </a:rPr>
              <a:t>Verily, Thou art the Giver, the Generous, the Merciful, the Forgiving.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rPr>
              <a:t>‘Abdu’l-Bahá</a:t>
            </a:r>
          </a:p>
        </p:txBody>
      </p:sp>
      <p:sp>
        <p:nvSpPr>
          <p:cNvPr id="4" name="Rechteck 3">
            <a:extLst>
              <a:ext uri="{FF2B5EF4-FFF2-40B4-BE49-F238E27FC236}">
                <a16:creationId xmlns:a16="http://schemas.microsoft.com/office/drawing/2014/main" id="{7869D62C-D663-4283-85B8-8287D58B52B4}"/>
              </a:ext>
            </a:extLst>
          </p:cNvPr>
          <p:cNvSpPr/>
          <p:nvPr/>
        </p:nvSpPr>
        <p:spPr>
          <a:xfrm>
            <a:off x="11262997" y="5834822"/>
            <a:ext cx="567783" cy="923330"/>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rPr>
              <a:t>1</a:t>
            </a:r>
          </a:p>
        </p:txBody>
      </p:sp>
    </p:spTree>
    <p:extLst>
      <p:ext uri="{BB962C8B-B14F-4D97-AF65-F5344CB8AC3E}">
        <p14:creationId xmlns:p14="http://schemas.microsoft.com/office/powerpoint/2010/main" val="253819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EC51EED1-FA57-4E5F-9D32-B5D314EA9B9A}"/>
              </a:ext>
            </a:extLst>
          </p:cNvPr>
          <p:cNvSpPr txBox="1"/>
          <p:nvPr/>
        </p:nvSpPr>
        <p:spPr>
          <a:xfrm>
            <a:off x="2993993" y="1097183"/>
            <a:ext cx="7890029" cy="4431983"/>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Century Gothic" panose="020B0502020202020204"/>
                <a:ea typeface="+mn-ea"/>
                <a:cs typeface="+mn-cs"/>
              </a:rPr>
              <a:t>Ô Dieu, favorise le développement rapide de l’arbre de l’unité divine. Ô Seigneur, arrose-le des eaux abondantes de ton bon plaisir. Qu’en raison de la révélation des promesses divines, il donne les fruits que tu souhaites pour te glorifier et t’exalter, te louer et te rendre grâce, pour magnifier ton nom, célébrer l’unité de ton essence et te vénérer, car tout ceci repose entre tes seules mains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Century Gothic" panose="020B0502020202020204"/>
                <a:ea typeface="+mn-ea"/>
                <a:cs typeface="+mn-cs"/>
              </a:rPr>
              <a:t>Bénis ceux dont tu as choisi le sang pour arroser l’arbre de ton assertion et exalter ainsi ta sainte et immuable parole.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entury Gothic" panose="020B0502020202020204"/>
                <a:ea typeface="+mn-ea"/>
                <a:cs typeface="+mn-cs"/>
              </a:rPr>
              <a:t>Le </a:t>
            </a:r>
            <a:r>
              <a:rPr kumimoji="0" lang="fr-FR" sz="1800" b="0" i="0" u="none" strike="noStrike" kern="1200" cap="none" spc="0" normalizeH="0" baseline="0" noProof="0" dirty="0" err="1">
                <a:ln>
                  <a:noFill/>
                </a:ln>
                <a:solidFill>
                  <a:prstClr val="black"/>
                </a:solidFill>
                <a:effectLst/>
                <a:uLnTx/>
                <a:uFillTx/>
                <a:latin typeface="Century Gothic" panose="020B0502020202020204"/>
                <a:ea typeface="+mn-ea"/>
                <a:cs typeface="+mn-cs"/>
              </a:rPr>
              <a:t>Báb</a:t>
            </a:r>
            <a:endParaRPr kumimoji="0" lang="fr-FR"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4" name="Rechteck 3">
            <a:extLst>
              <a:ext uri="{FF2B5EF4-FFF2-40B4-BE49-F238E27FC236}">
                <a16:creationId xmlns:a16="http://schemas.microsoft.com/office/drawing/2014/main" id="{0E208BEF-978F-46AD-8494-B11EA951ED68}"/>
              </a:ext>
            </a:extLst>
          </p:cNvPr>
          <p:cNvSpPr/>
          <p:nvPr/>
        </p:nvSpPr>
        <p:spPr>
          <a:xfrm>
            <a:off x="11262997" y="5772678"/>
            <a:ext cx="567783" cy="923330"/>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rPr>
              <a:t>2</a:t>
            </a:r>
          </a:p>
        </p:txBody>
      </p:sp>
    </p:spTree>
    <p:extLst>
      <p:ext uri="{BB962C8B-B14F-4D97-AF65-F5344CB8AC3E}">
        <p14:creationId xmlns:p14="http://schemas.microsoft.com/office/powerpoint/2010/main" val="1370860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68DAB8EE-BDC6-44E1-A7D0-88AFBB56F6C0}"/>
              </a:ext>
            </a:extLst>
          </p:cNvPr>
          <p:cNvSpPr txBox="1"/>
          <p:nvPr/>
        </p:nvSpPr>
        <p:spPr>
          <a:xfrm>
            <a:off x="2325950" y="1251751"/>
            <a:ext cx="8495930" cy="433965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Century Gothic" panose="020B0502020202020204"/>
                <a:ea typeface="+mn-ea"/>
                <a:cs typeface="+mn-cs"/>
              </a:rPr>
              <a:t>O mio Dio! O mio Dio! Unisci i cuori dei Tuoi servi e rivela loro il Tuo grande scopo, sì che possano seguire i Tuoi comandamenti e osservare la Tua legge. Aiutali, o Dio, nel loro compito e concedi loro la forza per </a:t>
            </a:r>
            <a:r>
              <a:rPr kumimoji="0" lang="it-IT" sz="2800" b="0" i="0" u="none" strike="noStrike" kern="1200" cap="none" spc="0" normalizeH="0" baseline="0" noProof="0" dirty="0" err="1">
                <a:ln>
                  <a:noFill/>
                </a:ln>
                <a:solidFill>
                  <a:prstClr val="black"/>
                </a:solidFill>
                <a:effectLst/>
                <a:uLnTx/>
                <a:uFillTx/>
                <a:latin typeface="Century Gothic" panose="020B0502020202020204"/>
                <a:ea typeface="+mn-ea"/>
                <a:cs typeface="+mn-cs"/>
              </a:rPr>
              <a:t>servirTi</a:t>
            </a:r>
            <a:r>
              <a:rPr kumimoji="0" lang="it-IT" sz="2800" b="0" i="0" u="none" strike="noStrike" kern="1200" cap="none" spc="0" normalizeH="0" baseline="0" noProof="0" dirty="0">
                <a:ln>
                  <a:noFill/>
                </a:ln>
                <a:solidFill>
                  <a:prstClr val="black"/>
                </a:solidFill>
                <a:effectLst/>
                <a:uLnTx/>
                <a:uFillTx/>
                <a:latin typeface="Century Gothic" panose="020B0502020202020204"/>
                <a:ea typeface="+mn-ea"/>
                <a:cs typeface="+mn-cs"/>
              </a:rPr>
              <a:t>. O Dio! Non abbandonarli a se stessi, ma guidane i passi con la luce della conoscenza di Te e rallegra i loro cuori con l’amor Tuo. Tu sei, invero, il loro Aiuto e il loro Signore.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Bahá’u’lláh</a:t>
            </a:r>
            <a:endParaRPr kumimoji="0" lang="it-IT" sz="2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4" name="Rechteck 3">
            <a:extLst>
              <a:ext uri="{FF2B5EF4-FFF2-40B4-BE49-F238E27FC236}">
                <a16:creationId xmlns:a16="http://schemas.microsoft.com/office/drawing/2014/main" id="{45F163EF-B48D-446B-B159-5897521B044E}"/>
              </a:ext>
            </a:extLst>
          </p:cNvPr>
          <p:cNvSpPr/>
          <p:nvPr/>
        </p:nvSpPr>
        <p:spPr>
          <a:xfrm>
            <a:off x="11342897" y="5934670"/>
            <a:ext cx="567783" cy="923330"/>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rPr>
              <a:t>3</a:t>
            </a:r>
          </a:p>
        </p:txBody>
      </p:sp>
    </p:spTree>
    <p:extLst>
      <p:ext uri="{BB962C8B-B14F-4D97-AF65-F5344CB8AC3E}">
        <p14:creationId xmlns:p14="http://schemas.microsoft.com/office/powerpoint/2010/main" val="485721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66E91B9F-634F-4C15-9494-46DD518A7D8D}"/>
              </a:ext>
            </a:extLst>
          </p:cNvPr>
          <p:cNvSpPr txBox="1"/>
          <p:nvPr/>
        </p:nvSpPr>
        <p:spPr>
          <a:xfrm>
            <a:off x="3038382" y="1651246"/>
            <a:ext cx="7907785" cy="3633559"/>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O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Zot</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Ti je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Larguesi</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i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çdo</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ankthi</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e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Davaritësi</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i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çdo</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të</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keqeje</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Ti je Ai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që</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mërgon</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çdo</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brengë</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dhe</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çliron</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çdo</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skllav</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Shpëtimtari</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i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çdo</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shpirti</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O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Zot</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Jepmë</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çlirim</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nëpërmjet</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mëshirës</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Sate</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dhe</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më</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radhit</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mua</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midis</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shërbëtorëve</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të</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Tu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që</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kanë</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fituar</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r>
              <a:rPr kumimoji="0" lang="de-AT" sz="3200" b="1" i="0" u="none" strike="noStrike" kern="1200" cap="none" spc="0" normalizeH="0" baseline="0" noProof="0" dirty="0" err="1">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shëlbim</a:t>
            </a:r>
            <a:r>
              <a:rPr kumimoji="0" lang="de-AT" sz="32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a:t>
            </a:r>
            <a:endPar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AT" sz="1800" b="1"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mn-cs"/>
              </a:rPr>
              <a:t>Báb</a:t>
            </a:r>
            <a:endParaRPr kumimoji="0" lang="de-AT"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4" name="Rechteck 3">
            <a:extLst>
              <a:ext uri="{FF2B5EF4-FFF2-40B4-BE49-F238E27FC236}">
                <a16:creationId xmlns:a16="http://schemas.microsoft.com/office/drawing/2014/main" id="{41BE89B5-61DC-4D7E-9AEF-6DBF2C19B85D}"/>
              </a:ext>
            </a:extLst>
          </p:cNvPr>
          <p:cNvSpPr/>
          <p:nvPr/>
        </p:nvSpPr>
        <p:spPr>
          <a:xfrm>
            <a:off x="10389815" y="170869"/>
            <a:ext cx="1515158" cy="923330"/>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5400" b="1" i="0" u="none" strike="noStrike" kern="1200" cap="none" spc="0" normalizeH="0" baseline="0" noProof="0" dirty="0">
                <a:ln w="10160">
                  <a:solidFill>
                    <a:srgbClr val="92AA4C"/>
                  </a:solidFill>
                  <a:prstDash val="solid"/>
                </a:ln>
                <a:solidFill>
                  <a:srgbClr val="FFFFFF"/>
                </a:solidFill>
                <a:effectLst>
                  <a:outerShdw blurRad="38100" dist="22860" dir="5400000" algn="tl" rotWithShape="0">
                    <a:srgbClr val="000000">
                      <a:alpha val="30000"/>
                    </a:srgbClr>
                  </a:outerShdw>
                </a:effectLst>
                <a:uLnTx/>
                <a:uFillTx/>
                <a:latin typeface="Century Gothic" panose="020B0502020202020204"/>
                <a:ea typeface="+mn-ea"/>
                <a:cs typeface="+mn-cs"/>
              </a:rPr>
              <a:t>Alb.</a:t>
            </a:r>
          </a:p>
        </p:txBody>
      </p:sp>
      <p:sp>
        <p:nvSpPr>
          <p:cNvPr id="5" name="Rechteck 4">
            <a:extLst>
              <a:ext uri="{FF2B5EF4-FFF2-40B4-BE49-F238E27FC236}">
                <a16:creationId xmlns:a16="http://schemas.microsoft.com/office/drawing/2014/main" id="{727DCBD8-2801-4833-B443-B1A640987B25}"/>
              </a:ext>
            </a:extLst>
          </p:cNvPr>
          <p:cNvSpPr/>
          <p:nvPr/>
        </p:nvSpPr>
        <p:spPr>
          <a:xfrm>
            <a:off x="11147588" y="5934670"/>
            <a:ext cx="567783" cy="923330"/>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rPr>
              <a:t>4</a:t>
            </a:r>
          </a:p>
        </p:txBody>
      </p:sp>
    </p:spTree>
    <p:extLst>
      <p:ext uri="{BB962C8B-B14F-4D97-AF65-F5344CB8AC3E}">
        <p14:creationId xmlns:p14="http://schemas.microsoft.com/office/powerpoint/2010/main" val="1211185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12C5004-A51D-43CF-B047-9C2960153BEA}"/>
              </a:ext>
            </a:extLst>
          </p:cNvPr>
          <p:cNvSpPr txBox="1"/>
          <p:nvPr/>
        </p:nvSpPr>
        <p:spPr>
          <a:xfrm>
            <a:off x="3047259" y="1447061"/>
            <a:ext cx="8049827" cy="3323987"/>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O,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Dumnezeul</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meu</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O,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Dumnezeul</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meu</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Uneşte</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inimile</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slujitorilor</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Tăi</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şi</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revelează</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-le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ţelul</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Tău</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măreţ</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Fie</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ca</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ei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să</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asculte</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de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poruncile</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Tale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şi</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să</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se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supună</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legii</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Tale.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Ajută</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-i, o,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Doamne</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în</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străduinţa</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lor</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şi</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dă</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-le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putere</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să</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Te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slujească</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O,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Dumnezeule</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Nu-i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lăsa</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singuri</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ci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călăuzeşte</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-le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paşii</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cu</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lumina</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cunoaşterii</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Tale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şi</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adu</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-le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bucurie</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în</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inimi</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cu</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dragostea</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Ta. Tu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eşti</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cu</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adevărat</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Ajutorul</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şi</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Stăpânul</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de-AT" sz="2400" b="0" i="0" u="none" strike="noStrike" kern="1200" cap="none" spc="0" normalizeH="0" baseline="0" noProof="0" dirty="0" err="1">
                <a:ln>
                  <a:noFill/>
                </a:ln>
                <a:solidFill>
                  <a:prstClr val="black"/>
                </a:solidFill>
                <a:effectLst/>
                <a:uLnTx/>
                <a:uFillTx/>
                <a:latin typeface="Century Gothic" panose="020B0502020202020204"/>
                <a:ea typeface="+mn-ea"/>
                <a:cs typeface="+mn-cs"/>
              </a:rPr>
              <a:t>lor</a:t>
            </a:r>
            <a:r>
              <a:rPr kumimoji="0" lang="de-AT" sz="2400" b="0" i="0" u="none" strike="noStrike" kern="1200" cap="none" spc="0" normalizeH="0" baseline="0" noProof="0" dirty="0">
                <a:ln>
                  <a:noFill/>
                </a:ln>
                <a:solidFill>
                  <a:prstClr val="black"/>
                </a:solidFill>
                <a:effectLst/>
                <a:uLnTx/>
                <a:uFillTx/>
                <a:latin typeface="Century Gothic" panose="020B0502020202020204"/>
                <a:ea typeface="+mn-ea"/>
                <a:cs typeface="+mn-cs"/>
              </a:rPr>
              <a: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err="1">
                <a:ln>
                  <a:noFill/>
                </a:ln>
                <a:solidFill>
                  <a:prstClr val="black"/>
                </a:solidFill>
                <a:effectLst/>
                <a:uLnTx/>
                <a:uFillTx/>
                <a:latin typeface="Century Gothic" panose="020B0502020202020204"/>
                <a:ea typeface="+mn-ea"/>
                <a:cs typeface="+mn-cs"/>
              </a:rPr>
              <a:t>Bahá’u’lláh</a:t>
            </a:r>
            <a:endParaRPr kumimoji="0" lang="de-AT"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4" name="Rechteck 3">
            <a:extLst>
              <a:ext uri="{FF2B5EF4-FFF2-40B4-BE49-F238E27FC236}">
                <a16:creationId xmlns:a16="http://schemas.microsoft.com/office/drawing/2014/main" id="{27B8A649-D248-429B-8040-2D46270612A8}"/>
              </a:ext>
            </a:extLst>
          </p:cNvPr>
          <p:cNvSpPr/>
          <p:nvPr/>
        </p:nvSpPr>
        <p:spPr>
          <a:xfrm>
            <a:off x="11316263" y="5763801"/>
            <a:ext cx="567783" cy="923330"/>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rPr>
              <a:t>5</a:t>
            </a:r>
          </a:p>
        </p:txBody>
      </p:sp>
    </p:spTree>
    <p:extLst>
      <p:ext uri="{BB962C8B-B14F-4D97-AF65-F5344CB8AC3E}">
        <p14:creationId xmlns:p14="http://schemas.microsoft.com/office/powerpoint/2010/main" val="1104555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EBE9F38-D158-4A8C-8F14-4D2D86D74C8D}"/>
              </a:ext>
            </a:extLst>
          </p:cNvPr>
          <p:cNvSpPr txBox="1"/>
          <p:nvPr/>
        </p:nvSpPr>
        <p:spPr>
          <a:xfrm>
            <a:off x="2665520" y="1216241"/>
            <a:ext cx="8529222" cy="4308872"/>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AT" sz="3200" b="0" i="0" u="none" strike="noStrike" kern="1200" cap="none" spc="0" normalizeH="0" baseline="0" noProof="0" dirty="0">
                <a:ln>
                  <a:noFill/>
                </a:ln>
                <a:solidFill>
                  <a:prstClr val="black"/>
                </a:solidFill>
                <a:effectLst/>
                <a:uLnTx/>
                <a:uFillTx/>
                <a:latin typeface="Century Gothic" panose="020B0502020202020204"/>
                <a:ea typeface="+mn-ea"/>
                <a:cs typeface="+mn-cs"/>
              </a:rPr>
              <a:t>Dein Name ist meine Heilung, o mein Gott, Dein Gedenken meine Arznei, Deine Nähe meine Hoffnung und die Liebe zu Dir mein Gefährte. Dein Erbarmen ist meine Heilung und Hilfe in beiden Welten, in dieser und der künftigen. Du bist wahrlich der Allgütige, der Allwissende, der Allweise.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err="1">
                <a:ln>
                  <a:noFill/>
                </a:ln>
                <a:solidFill>
                  <a:prstClr val="black"/>
                </a:solidFill>
                <a:effectLst/>
                <a:uLnTx/>
                <a:uFillTx/>
                <a:latin typeface="Century Gothic" panose="020B0502020202020204"/>
                <a:ea typeface="+mn-ea"/>
                <a:cs typeface="+mn-cs"/>
              </a:rPr>
              <a:t>Bahá’u’lláh</a:t>
            </a:r>
            <a:endParaRPr kumimoji="0" lang="de-AT"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4" name="Rechteck 3">
            <a:extLst>
              <a:ext uri="{FF2B5EF4-FFF2-40B4-BE49-F238E27FC236}">
                <a16:creationId xmlns:a16="http://schemas.microsoft.com/office/drawing/2014/main" id="{7728BA81-81F3-48F9-BCFB-CDE33ED5EF0D}"/>
              </a:ext>
            </a:extLst>
          </p:cNvPr>
          <p:cNvSpPr/>
          <p:nvPr/>
        </p:nvSpPr>
        <p:spPr>
          <a:xfrm>
            <a:off x="11120955" y="5737168"/>
            <a:ext cx="567783" cy="923330"/>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rPr>
              <a:t>6</a:t>
            </a:r>
          </a:p>
        </p:txBody>
      </p:sp>
    </p:spTree>
    <p:extLst>
      <p:ext uri="{BB962C8B-B14F-4D97-AF65-F5344CB8AC3E}">
        <p14:creationId xmlns:p14="http://schemas.microsoft.com/office/powerpoint/2010/main" val="2485611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2BB2B32F-FF0B-40C6-825F-111E9E8BA063}"/>
              </a:ext>
            </a:extLst>
          </p:cNvPr>
          <p:cNvSpPr txBox="1"/>
          <p:nvPr/>
        </p:nvSpPr>
        <p:spPr>
          <a:xfrm>
            <a:off x="3047259" y="2530136"/>
            <a:ext cx="7455023" cy="2339102"/>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entury Gothic" panose="020B0502020202020204"/>
                <a:ea typeface="+mn-ea"/>
                <a:cs typeface="+mn-cs"/>
              </a:rPr>
              <a:t>O God, guide me, protect me, make of me a shining lamp and a brilliant star. Thou art the Mighty and the Powerful.</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rPr>
              <a:t>‘Abdu’l-Bahá</a:t>
            </a:r>
          </a:p>
        </p:txBody>
      </p:sp>
      <p:sp>
        <p:nvSpPr>
          <p:cNvPr id="4" name="Rechteck 3">
            <a:extLst>
              <a:ext uri="{FF2B5EF4-FFF2-40B4-BE49-F238E27FC236}">
                <a16:creationId xmlns:a16="http://schemas.microsoft.com/office/drawing/2014/main" id="{04F5AB72-82F6-4EE3-B5D6-00BB8C4929C1}"/>
              </a:ext>
            </a:extLst>
          </p:cNvPr>
          <p:cNvSpPr/>
          <p:nvPr/>
        </p:nvSpPr>
        <p:spPr>
          <a:xfrm>
            <a:off x="11440551" y="5746045"/>
            <a:ext cx="567783" cy="923330"/>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rPr>
              <a:t>7</a:t>
            </a:r>
          </a:p>
        </p:txBody>
      </p:sp>
    </p:spTree>
    <p:extLst>
      <p:ext uri="{BB962C8B-B14F-4D97-AF65-F5344CB8AC3E}">
        <p14:creationId xmlns:p14="http://schemas.microsoft.com/office/powerpoint/2010/main" val="3829580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1B18150F-2718-4011-B413-987B1C336660}"/>
              </a:ext>
            </a:extLst>
          </p:cNvPr>
          <p:cNvSpPr/>
          <p:nvPr/>
        </p:nvSpPr>
        <p:spPr>
          <a:xfrm>
            <a:off x="4526369" y="1600174"/>
            <a:ext cx="3565400" cy="4247317"/>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rPr>
              <a:t>PERSISCH</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rPr>
              <a:t>TÜRKISCH</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mn-cs"/>
              </a:rPr>
              <a:t>ARABISCH</a:t>
            </a:r>
          </a:p>
        </p:txBody>
      </p:sp>
    </p:spTree>
    <p:extLst>
      <p:ext uri="{BB962C8B-B14F-4D97-AF65-F5344CB8AC3E}">
        <p14:creationId xmlns:p14="http://schemas.microsoft.com/office/powerpoint/2010/main" val="297108501"/>
      </p:ext>
    </p:extLst>
  </p:cSld>
  <p:clrMapOvr>
    <a:masterClrMapping/>
  </p:clrMapOvr>
</p:sld>
</file>

<file path=ppt/theme/theme1.xml><?xml version="1.0" encoding="utf-8"?>
<a:theme xmlns:a="http://schemas.openxmlformats.org/drawingml/2006/main" name="Fetze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545</Words>
  <Application>Microsoft Office PowerPoint</Application>
  <PresentationFormat>Breitbild</PresentationFormat>
  <Paragraphs>29</Paragraphs>
  <Slides>10</Slides>
  <Notes>0</Notes>
  <HiddenSlides>0</HiddenSlides>
  <MMClips>2</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10</vt:i4>
      </vt:variant>
    </vt:vector>
  </HeadingPairs>
  <TitlesOfParts>
    <vt:vector size="16" baseType="lpstr">
      <vt:lpstr>Arial</vt:lpstr>
      <vt:lpstr>Calibri</vt:lpstr>
      <vt:lpstr>Calibri Light</vt:lpstr>
      <vt:lpstr>Century Gothic</vt:lpstr>
      <vt:lpstr>Wingdings 3</vt:lpstr>
      <vt:lpstr>Fetzen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1</cp:revision>
  <dcterms:created xsi:type="dcterms:W3CDTF">2021-01-27T21:14:24Z</dcterms:created>
  <dcterms:modified xsi:type="dcterms:W3CDTF">2021-01-27T21:14:42Z</dcterms:modified>
</cp:coreProperties>
</file>