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69" r:id="rId3"/>
    <p:sldId id="256" r:id="rId4"/>
    <p:sldId id="268" r:id="rId5"/>
    <p:sldId id="259" r:id="rId6"/>
    <p:sldId id="264" r:id="rId7"/>
    <p:sldId id="261" r:id="rId8"/>
    <p:sldId id="260"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n_ayABShKj0?feature=oembe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oHhihAc04XM?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ahaizitate.de/lesen/abdul-baha-ansprachen-in-paris/#35: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0A692B-AA15-4B15-9EB7-B203F15DD3A6}"/>
              </a:ext>
            </a:extLst>
          </p:cNvPr>
          <p:cNvSpPr>
            <a:spLocks noGrp="1"/>
          </p:cNvSpPr>
          <p:nvPr>
            <p:ph type="title"/>
          </p:nvPr>
        </p:nvSpPr>
        <p:spPr/>
        <p:txBody>
          <a:bodyPr/>
          <a:lstStyle/>
          <a:p>
            <a:endParaRPr lang="de-AT"/>
          </a:p>
        </p:txBody>
      </p:sp>
      <p:pic>
        <p:nvPicPr>
          <p:cNvPr id="7" name="Onlinemedien 6" title="&quot;Unë e doja krijimin tënd (I Loved Thy Creation)&quot; by Sheyda Peyman">
            <a:hlinkClick r:id="" action="ppaction://media"/>
            <a:extLst>
              <a:ext uri="{FF2B5EF4-FFF2-40B4-BE49-F238E27FC236}">
                <a16:creationId xmlns:a16="http://schemas.microsoft.com/office/drawing/2014/main" id="{A829036F-64E2-419A-9E84-B8F64816A7CF}"/>
              </a:ext>
            </a:extLst>
          </p:cNvPr>
          <p:cNvPicPr>
            <a:picLocks noGrp="1" noRot="1" noChangeAspect="1"/>
          </p:cNvPicPr>
          <p:nvPr>
            <p:ph idx="1"/>
            <a:videoFile r:link="rId1"/>
          </p:nvPr>
        </p:nvPicPr>
        <p:blipFill>
          <a:blip r:embed="rId3"/>
          <a:stretch>
            <a:fillRect/>
          </a:stretch>
        </p:blipFill>
        <p:spPr>
          <a:xfrm>
            <a:off x="351855" y="180868"/>
            <a:ext cx="11259005" cy="6361975"/>
          </a:xfrm>
          <a:prstGeom prst="rect">
            <a:avLst/>
          </a:prstGeom>
        </p:spPr>
      </p:pic>
    </p:spTree>
    <p:extLst>
      <p:ext uri="{BB962C8B-B14F-4D97-AF65-F5344CB8AC3E}">
        <p14:creationId xmlns:p14="http://schemas.microsoft.com/office/powerpoint/2010/main" val="174366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BA1D48-6466-42B0-91E6-4A3E1A06AF53}"/>
              </a:ext>
            </a:extLst>
          </p:cNvPr>
          <p:cNvSpPr>
            <a:spLocks noGrp="1"/>
          </p:cNvSpPr>
          <p:nvPr>
            <p:ph type="title"/>
          </p:nvPr>
        </p:nvSpPr>
        <p:spPr/>
        <p:txBody>
          <a:bodyPr/>
          <a:lstStyle/>
          <a:p>
            <a:endParaRPr lang="de-AT"/>
          </a:p>
        </p:txBody>
      </p:sp>
      <p:pic>
        <p:nvPicPr>
          <p:cNvPr id="4" name="Onlinemedien 3" title="&quot;Gott Genügt (God Sufficeth)&quot; by Colin Shoemaker">
            <a:hlinkClick r:id="" action="ppaction://media"/>
            <a:extLst>
              <a:ext uri="{FF2B5EF4-FFF2-40B4-BE49-F238E27FC236}">
                <a16:creationId xmlns:a16="http://schemas.microsoft.com/office/drawing/2014/main" id="{2B53E739-125A-463A-B11D-38198DD65956}"/>
              </a:ext>
            </a:extLst>
          </p:cNvPr>
          <p:cNvPicPr>
            <a:picLocks noGrp="1" noRot="1" noChangeAspect="1"/>
          </p:cNvPicPr>
          <p:nvPr>
            <p:ph idx="1"/>
            <a:videoFile r:link="rId1"/>
          </p:nvPr>
        </p:nvPicPr>
        <p:blipFill>
          <a:blip r:embed="rId3"/>
          <a:stretch>
            <a:fillRect/>
          </a:stretch>
        </p:blipFill>
        <p:spPr>
          <a:xfrm>
            <a:off x="0" y="0"/>
            <a:ext cx="12136837" cy="6858000"/>
          </a:xfrm>
          <a:prstGeom prst="rect">
            <a:avLst/>
          </a:prstGeom>
        </p:spPr>
      </p:pic>
    </p:spTree>
    <p:extLst>
      <p:ext uri="{BB962C8B-B14F-4D97-AF65-F5344CB8AC3E}">
        <p14:creationId xmlns:p14="http://schemas.microsoft.com/office/powerpoint/2010/main" val="191774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80ED438-8FA8-4A9C-AA93-A6E1656C55D6}"/>
              </a:ext>
            </a:extLst>
          </p:cNvPr>
          <p:cNvSpPr>
            <a:spLocks noGrp="1"/>
          </p:cNvSpPr>
          <p:nvPr>
            <p:ph idx="1"/>
          </p:nvPr>
        </p:nvSpPr>
        <p:spPr>
          <a:xfrm>
            <a:off x="766111" y="1912015"/>
            <a:ext cx="8596668" cy="3880773"/>
          </a:xfrm>
        </p:spPr>
        <p:txBody>
          <a:bodyPr/>
          <a:lstStyle/>
          <a:p>
            <a:pPr marL="0" indent="0" algn="ctr">
              <a:buNone/>
            </a:pPr>
            <a:r>
              <a:rPr lang="de-AT" sz="3200" dirty="0">
                <a:effectLst/>
              </a:rPr>
              <a:t>Selig der Ort und das Haus und der Platz und die Stadt und das Herz und der Berg und das Obdach und die Höhle und das Tal und das Land und das Meer und die Insel und die Au, wo Gottes gedacht und Sein Lob gepriesen wird.</a:t>
            </a:r>
          </a:p>
          <a:p>
            <a:pPr marL="0" indent="0" algn="ctr">
              <a:buNone/>
            </a:pPr>
            <a:r>
              <a:rPr lang="de-AT" dirty="0" err="1">
                <a:effectLst/>
              </a:rPr>
              <a:t>Bahá’u’lláh</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37525806-4478-46E2-A53D-FEF431F92E63}"/>
              </a:ext>
            </a:extLst>
          </p:cNvPr>
          <p:cNvSpPr/>
          <p:nvPr/>
        </p:nvSpPr>
        <p:spPr>
          <a:xfrm>
            <a:off x="11100856"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1</a:t>
            </a:r>
          </a:p>
        </p:txBody>
      </p:sp>
    </p:spTree>
    <p:extLst>
      <p:ext uri="{BB962C8B-B14F-4D97-AF65-F5344CB8AC3E}">
        <p14:creationId xmlns:p14="http://schemas.microsoft.com/office/powerpoint/2010/main" val="308101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EC2FE5B7-9D71-4F27-8E26-A20E4352C637}"/>
              </a:ext>
            </a:extLst>
          </p:cNvPr>
          <p:cNvSpPr>
            <a:spLocks noGrp="1"/>
          </p:cNvSpPr>
          <p:nvPr>
            <p:ph type="subTitle" idx="1"/>
          </p:nvPr>
        </p:nvSpPr>
        <p:spPr>
          <a:xfrm>
            <a:off x="601544" y="2452853"/>
            <a:ext cx="9297057" cy="2855994"/>
          </a:xfrm>
        </p:spPr>
        <p:txBody>
          <a:bodyPr>
            <a:normAutofit/>
          </a:bodyPr>
          <a:lstStyle/>
          <a:p>
            <a:pPr algn="ctr"/>
            <a:r>
              <a:rPr lang="de-AT" sz="2800" dirty="0"/>
              <a:t>O Sohn des Menschen!</a:t>
            </a:r>
            <a:br>
              <a:rPr lang="de-AT" sz="2800" dirty="0"/>
            </a:br>
            <a:r>
              <a:rPr lang="de-AT" sz="2800" dirty="0"/>
              <a:t>Ich liebte es, dich zu erschaffen, also erschuf Ich dich. Nun liebe du Mich, damit Ich deinen Namen nenne und deine Seele mit dem Geiste des Lebens erfülle.</a:t>
            </a:r>
          </a:p>
          <a:p>
            <a:pPr algn="ctr"/>
            <a:r>
              <a:rPr lang="de-AT" sz="2800" dirty="0"/>
              <a:t>Baha‘u‘llah</a:t>
            </a:r>
          </a:p>
        </p:txBody>
      </p:sp>
      <p:sp>
        <p:nvSpPr>
          <p:cNvPr id="4" name="Rechteck 3">
            <a:extLst>
              <a:ext uri="{FF2B5EF4-FFF2-40B4-BE49-F238E27FC236}">
                <a16:creationId xmlns:a16="http://schemas.microsoft.com/office/drawing/2014/main" id="{4487E8DF-FAD4-4C65-A920-A41CD277A701}"/>
              </a:ext>
            </a:extLst>
          </p:cNvPr>
          <p:cNvSpPr/>
          <p:nvPr/>
        </p:nvSpPr>
        <p:spPr>
          <a:xfrm>
            <a:off x="11136366" y="5754924"/>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2</a:t>
            </a:r>
          </a:p>
        </p:txBody>
      </p:sp>
    </p:spTree>
    <p:extLst>
      <p:ext uri="{BB962C8B-B14F-4D97-AF65-F5344CB8AC3E}">
        <p14:creationId xmlns:p14="http://schemas.microsoft.com/office/powerpoint/2010/main" val="2395069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FB97B43-97AA-41E3-B6BF-A8B936B7A2B7}"/>
              </a:ext>
            </a:extLst>
          </p:cNvPr>
          <p:cNvSpPr>
            <a:spLocks noGrp="1"/>
          </p:cNvSpPr>
          <p:nvPr>
            <p:ph idx="1"/>
          </p:nvPr>
        </p:nvSpPr>
        <p:spPr>
          <a:xfrm>
            <a:off x="757233" y="1778850"/>
            <a:ext cx="8596668" cy="3880773"/>
          </a:xfrm>
        </p:spPr>
        <p:txBody>
          <a:bodyPr>
            <a:normAutofit/>
          </a:bodyPr>
          <a:lstStyle/>
          <a:p>
            <a:pPr marL="0" indent="0" algn="ctr">
              <a:buNone/>
            </a:pPr>
            <a:r>
              <a:rPr lang="de-AT" sz="3600" dirty="0"/>
              <a:t>O Sohn des Geistes!</a:t>
            </a:r>
            <a:br>
              <a:rPr lang="de-AT" sz="3600" dirty="0"/>
            </a:br>
            <a:r>
              <a:rPr lang="de-AT" sz="3600" dirty="0"/>
              <a:t>Reich erschuf Ich dich, warum machst du dich selbst arm?                                        Edel erschuf Ich dich,                              warum erniedrigst du dich selbst? </a:t>
            </a:r>
          </a:p>
          <a:p>
            <a:pPr marL="0" indent="0" algn="ctr">
              <a:buNone/>
            </a:pPr>
            <a:r>
              <a:rPr lang="de-AT" dirty="0"/>
              <a:t>Baha‘u‘llah</a:t>
            </a:r>
          </a:p>
        </p:txBody>
      </p:sp>
      <p:sp>
        <p:nvSpPr>
          <p:cNvPr id="4" name="Rechteck 3">
            <a:extLst>
              <a:ext uri="{FF2B5EF4-FFF2-40B4-BE49-F238E27FC236}">
                <a16:creationId xmlns:a16="http://schemas.microsoft.com/office/drawing/2014/main" id="{559E7DFC-91AA-4504-8712-A5928FB4E597}"/>
              </a:ext>
            </a:extLst>
          </p:cNvPr>
          <p:cNvSpPr/>
          <p:nvPr/>
        </p:nvSpPr>
        <p:spPr>
          <a:xfrm>
            <a:off x="11296165" y="5861456"/>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3</a:t>
            </a:r>
          </a:p>
        </p:txBody>
      </p:sp>
    </p:spTree>
    <p:extLst>
      <p:ext uri="{BB962C8B-B14F-4D97-AF65-F5344CB8AC3E}">
        <p14:creationId xmlns:p14="http://schemas.microsoft.com/office/powerpoint/2010/main" val="216558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4FBA1E1-91A9-4685-8EC4-75EEC1D23BCB}"/>
              </a:ext>
            </a:extLst>
          </p:cNvPr>
          <p:cNvSpPr>
            <a:spLocks noGrp="1"/>
          </p:cNvSpPr>
          <p:nvPr>
            <p:ph idx="1"/>
          </p:nvPr>
        </p:nvSpPr>
        <p:spPr>
          <a:xfrm>
            <a:off x="792743" y="1343843"/>
            <a:ext cx="8596668" cy="3880773"/>
          </a:xfrm>
        </p:spPr>
        <p:txBody>
          <a:bodyPr/>
          <a:lstStyle/>
          <a:p>
            <a:pPr marL="0" indent="0" algn="ctr">
              <a:buNone/>
            </a:pPr>
            <a:r>
              <a:rPr lang="de-AT" sz="3600" dirty="0"/>
              <a:t>Die Freude verleiht uns Schwingen!                  In Zeiten der Freude ist unsere Kraft belebter, unser Intellekt geschärfter... Wenn aber Traurigkeit bei uns einkehrt, werden wir schwach.</a:t>
            </a:r>
          </a:p>
          <a:p>
            <a:pPr marL="0" indent="0" algn="ctr">
              <a:buNone/>
            </a:pPr>
            <a:r>
              <a:rPr lang="de-AT" b="1" i="1" dirty="0">
                <a:effectLst/>
                <a:hlinkClick r:id="rId2"/>
              </a:rPr>
              <a:t>Abdu'l-Bahá, Ansprachen in Paris 35:2</a:t>
            </a:r>
            <a:endParaRPr lang="de-AT" dirty="0">
              <a:effectLst/>
            </a:endParaRPr>
          </a:p>
          <a:p>
            <a:endParaRPr lang="de-AT" dirty="0"/>
          </a:p>
        </p:txBody>
      </p:sp>
      <p:sp>
        <p:nvSpPr>
          <p:cNvPr id="4" name="Rechteck 3">
            <a:extLst>
              <a:ext uri="{FF2B5EF4-FFF2-40B4-BE49-F238E27FC236}">
                <a16:creationId xmlns:a16="http://schemas.microsoft.com/office/drawing/2014/main" id="{54805139-AC43-4D2D-853C-DC140B31412E}"/>
              </a:ext>
            </a:extLst>
          </p:cNvPr>
          <p:cNvSpPr/>
          <p:nvPr/>
        </p:nvSpPr>
        <p:spPr>
          <a:xfrm>
            <a:off x="11251776"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4</a:t>
            </a:r>
          </a:p>
        </p:txBody>
      </p:sp>
    </p:spTree>
    <p:extLst>
      <p:ext uri="{BB962C8B-B14F-4D97-AF65-F5344CB8AC3E}">
        <p14:creationId xmlns:p14="http://schemas.microsoft.com/office/powerpoint/2010/main" val="38637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4C9D1A7-B58B-41A4-90D2-6BD2F1DF457C}"/>
              </a:ext>
            </a:extLst>
          </p:cNvPr>
          <p:cNvSpPr>
            <a:spLocks noGrp="1"/>
          </p:cNvSpPr>
          <p:nvPr>
            <p:ph idx="1"/>
          </p:nvPr>
        </p:nvSpPr>
        <p:spPr>
          <a:xfrm>
            <a:off x="260083" y="994299"/>
            <a:ext cx="9416578" cy="5730644"/>
          </a:xfrm>
        </p:spPr>
        <p:txBody>
          <a:bodyPr>
            <a:normAutofit/>
          </a:bodyPr>
          <a:lstStyle/>
          <a:p>
            <a:pPr marL="0" indent="0" algn="ctr">
              <a:buNone/>
            </a:pPr>
            <a:r>
              <a:rPr lang="de-AT" sz="2000" dirty="0">
                <a:effectLst/>
              </a:rPr>
              <a:t>O mein Gott! O mein Gott! </a:t>
            </a:r>
          </a:p>
          <a:p>
            <a:pPr marL="0" indent="0" algn="ctr">
              <a:buNone/>
            </a:pPr>
            <a:r>
              <a:rPr lang="de-AT" sz="2000" dirty="0">
                <a:effectLst/>
              </a:rPr>
              <a:t>Ruhm sei Dir, dass Du mich stärkst, Deine Einheit zu bekennen, dass Du mich hinziehst zum Wort Deiner Einzigkeit, mich entflammst durch das Feuer Deiner Liebe, so dass ich mich Deinem Gedenken hingebe und dem Dienst an Deinen Freunden und Dienerinnen.</a:t>
            </a:r>
          </a:p>
          <a:p>
            <a:pPr marL="0" indent="0" algn="ctr">
              <a:buNone/>
            </a:pPr>
            <a:r>
              <a:rPr lang="de-AT" sz="2000" dirty="0">
                <a:effectLst/>
              </a:rPr>
              <a:t>O Herr, hilf mir, sanft und bescheiden zu sein, und gib mir die Kraft, dass ich mich von allem trenne und mich an den Saum des Gewandes Deiner Herrlichkeit halte, auf dass mein Herz erfüllt werde von Deiner Liebe und kein Platz mehr darin sei für die Liebe zur Welt und die Bindung an ihre Wesenszüge.</a:t>
            </a:r>
          </a:p>
          <a:p>
            <a:pPr marL="0" indent="0" algn="ctr">
              <a:buNone/>
            </a:pPr>
            <a:r>
              <a:rPr lang="de-AT" sz="2000" dirty="0">
                <a:effectLst/>
              </a:rPr>
              <a:t>O Gott! Heilige mich von allem außer Dir, reinige mich von den Schlacken der Sünden und Übertretungen, schenke mir ein geistiges Herz und geistigen Sinn.</a:t>
            </a:r>
          </a:p>
          <a:p>
            <a:pPr marL="0" indent="0" algn="ctr">
              <a:buNone/>
            </a:pPr>
            <a:r>
              <a:rPr lang="de-AT" sz="2000" dirty="0">
                <a:effectLst/>
              </a:rPr>
              <a:t>Wahrlich, Du bist barmherzig, und wahrlich, Du bist der Freigebige, dessen Hilfe alle Menschen begehren.</a:t>
            </a:r>
          </a:p>
          <a:p>
            <a:pPr marL="0" indent="0" algn="ctr">
              <a:buNone/>
            </a:pPr>
            <a:r>
              <a:rPr lang="de-AT" dirty="0">
                <a:effectLst/>
              </a:rPr>
              <a:t>‘Abdu’l-Bahá</a:t>
            </a:r>
          </a:p>
          <a:p>
            <a:pPr marL="0" indent="0">
              <a:buNone/>
            </a:pPr>
            <a:endParaRPr lang="de-AT" dirty="0"/>
          </a:p>
        </p:txBody>
      </p:sp>
      <p:sp>
        <p:nvSpPr>
          <p:cNvPr id="4" name="Rechteck 3">
            <a:extLst>
              <a:ext uri="{FF2B5EF4-FFF2-40B4-BE49-F238E27FC236}">
                <a16:creationId xmlns:a16="http://schemas.microsoft.com/office/drawing/2014/main" id="{2DCB4E12-6BAD-4E94-A03A-D5568EE7DEAF}"/>
              </a:ext>
            </a:extLst>
          </p:cNvPr>
          <p:cNvSpPr/>
          <p:nvPr/>
        </p:nvSpPr>
        <p:spPr>
          <a:xfrm>
            <a:off x="11296164"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5</a:t>
            </a:r>
          </a:p>
        </p:txBody>
      </p:sp>
    </p:spTree>
    <p:extLst>
      <p:ext uri="{BB962C8B-B14F-4D97-AF65-F5344CB8AC3E}">
        <p14:creationId xmlns:p14="http://schemas.microsoft.com/office/powerpoint/2010/main" val="229138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863E62-64B3-4E8B-88A0-F733470DEBCC}"/>
              </a:ext>
            </a:extLst>
          </p:cNvPr>
          <p:cNvSpPr>
            <a:spLocks noGrp="1"/>
          </p:cNvSpPr>
          <p:nvPr>
            <p:ph idx="1"/>
          </p:nvPr>
        </p:nvSpPr>
        <p:spPr>
          <a:xfrm>
            <a:off x="846010" y="896644"/>
            <a:ext cx="8596668" cy="5482069"/>
          </a:xfrm>
        </p:spPr>
        <p:txBody>
          <a:bodyPr>
            <a:normAutofit/>
          </a:bodyPr>
          <a:lstStyle/>
          <a:p>
            <a:pPr marL="0" indent="0" algn="ctr">
              <a:buNone/>
            </a:pPr>
            <a:r>
              <a:rPr lang="de-AT" sz="2400" dirty="0">
                <a:effectLst/>
              </a:rPr>
              <a:t>Verherrlicht sei Dein Name, o Herr mein Gott! </a:t>
            </a:r>
          </a:p>
          <a:p>
            <a:pPr marL="0" indent="0" algn="ctr">
              <a:buNone/>
            </a:pPr>
            <a:r>
              <a:rPr lang="de-AT" sz="2400" dirty="0">
                <a:effectLst/>
              </a:rPr>
              <a:t>Dir kehre ich mein Angesicht zu, und mein ganzes Vertrauen setze ich auf Dich. Bei Deinem Namen, durch den das Meer Deiner Rede wogt und die Winde Deiner Erkenntnis wehen, flehe ich Dich an, gib, dass mir gnädig geholfen wird, Deiner Sache zu dienen, und dass ich begeistert werde, Deiner zu gedenken und Dich zu preisen.                                                   Sende sodann aus dem Himmel Deiner Großmut auf mich hernieder, was mich vor jedem außer Dir bewahrt und mir in allen Deinen Welten nützt.</a:t>
            </a:r>
          </a:p>
          <a:p>
            <a:pPr marL="0" indent="0" algn="ctr">
              <a:buNone/>
            </a:pPr>
            <a:r>
              <a:rPr lang="de-AT" sz="2400" dirty="0">
                <a:effectLst/>
              </a:rPr>
              <a:t>Wahrlich, Du bist der Machtvolle, der Unzugängliche,                 der Höchste, der Wissende, der Weise.</a:t>
            </a:r>
          </a:p>
          <a:p>
            <a:pPr marL="0" indent="0" algn="ctr">
              <a:buNone/>
            </a:pPr>
            <a:r>
              <a:rPr lang="de-AT" dirty="0" err="1">
                <a:effectLst/>
              </a:rPr>
              <a:t>Bahá’u’lláh</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7BAF3947-855E-4C76-ADAA-61C28F8C3963}"/>
              </a:ext>
            </a:extLst>
          </p:cNvPr>
          <p:cNvSpPr/>
          <p:nvPr/>
        </p:nvSpPr>
        <p:spPr>
          <a:xfrm>
            <a:off x="11313920"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6</a:t>
            </a:r>
          </a:p>
        </p:txBody>
      </p:sp>
    </p:spTree>
    <p:extLst>
      <p:ext uri="{BB962C8B-B14F-4D97-AF65-F5344CB8AC3E}">
        <p14:creationId xmlns:p14="http://schemas.microsoft.com/office/powerpoint/2010/main" val="352835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ED37175-EBF2-44AE-A659-A6FCD0E2C9B4}"/>
              </a:ext>
            </a:extLst>
          </p:cNvPr>
          <p:cNvSpPr>
            <a:spLocks noGrp="1"/>
          </p:cNvSpPr>
          <p:nvPr>
            <p:ph idx="1"/>
          </p:nvPr>
        </p:nvSpPr>
        <p:spPr>
          <a:xfrm>
            <a:off x="730600" y="820060"/>
            <a:ext cx="8596668" cy="5420941"/>
          </a:xfrm>
        </p:spPr>
        <p:txBody>
          <a:bodyPr>
            <a:normAutofit fontScale="85000" lnSpcReduction="10000"/>
          </a:bodyPr>
          <a:lstStyle/>
          <a:p>
            <a:pPr marL="0" indent="0" algn="ctr">
              <a:buNone/>
            </a:pPr>
            <a:r>
              <a:rPr lang="de-AT" sz="3100" dirty="0">
                <a:effectLst/>
              </a:rPr>
              <a:t>O Du, zu Dessen Antlitz sich meine Anbetung erhebt! Deine Schönheit ist mein Heiligtum, Deine Wohnstatt mein Ziel, Dein Lobpreis meine Hoffnung, Deine Vorsehung mein Gefährte, Deine Liebe der Grund meines Seins, Dein Gedenken mein Trost, Deine Nähe mein Verlangen, Deine Gegenwart mein liebster Wunsch und meine höchste Sehnsucht. Darum bitte ich Dich flehentlich, versage mir nicht, was Du für die Erwählten unter Deinen Dienern bestimmt hast, und versorge mich mit allem Guten in dieser und der zukünftigen Welt.</a:t>
            </a:r>
          </a:p>
          <a:p>
            <a:pPr marL="0" indent="0" algn="ctr">
              <a:buNone/>
            </a:pPr>
            <a:r>
              <a:rPr lang="de-AT" sz="3100" dirty="0">
                <a:effectLst/>
              </a:rPr>
              <a:t>Du bist fürwahr der König aller Menschen. Es gibt keinen Gott außer Dir, dem </a:t>
            </a:r>
            <a:r>
              <a:rPr lang="de-AT" sz="3100" dirty="0" err="1">
                <a:effectLst/>
              </a:rPr>
              <a:t>Immervergebenden</a:t>
            </a:r>
            <a:r>
              <a:rPr lang="de-AT" sz="3100" dirty="0">
                <a:effectLst/>
              </a:rPr>
              <a:t>, dem Großmütigsten.</a:t>
            </a:r>
          </a:p>
          <a:p>
            <a:pPr marL="0" indent="0" algn="ctr">
              <a:buNone/>
            </a:pPr>
            <a:r>
              <a:rPr lang="de-AT" dirty="0" err="1">
                <a:effectLst/>
              </a:rPr>
              <a:t>Bahá’u’lláh</a:t>
            </a:r>
            <a:endParaRPr lang="de-AT" dirty="0">
              <a:effectLst/>
            </a:endParaRPr>
          </a:p>
          <a:p>
            <a:pPr marL="0" indent="0">
              <a:buNone/>
            </a:pPr>
            <a:endParaRPr lang="de-AT" dirty="0"/>
          </a:p>
        </p:txBody>
      </p:sp>
      <p:sp>
        <p:nvSpPr>
          <p:cNvPr id="4" name="Rechteck 3">
            <a:extLst>
              <a:ext uri="{FF2B5EF4-FFF2-40B4-BE49-F238E27FC236}">
                <a16:creationId xmlns:a16="http://schemas.microsoft.com/office/drawing/2014/main" id="{F40BC20A-6674-4145-97FD-82911BEF8902}"/>
              </a:ext>
            </a:extLst>
          </p:cNvPr>
          <p:cNvSpPr/>
          <p:nvPr/>
        </p:nvSpPr>
        <p:spPr>
          <a:xfrm>
            <a:off x="11230815" y="5834822"/>
            <a:ext cx="596637"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p>
        </p:txBody>
      </p:sp>
    </p:spTree>
    <p:extLst>
      <p:ext uri="{BB962C8B-B14F-4D97-AF65-F5344CB8AC3E}">
        <p14:creationId xmlns:p14="http://schemas.microsoft.com/office/powerpoint/2010/main" val="295822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63B4A99-A3B0-4AD6-AFEE-2E964779CBB1}"/>
              </a:ext>
            </a:extLst>
          </p:cNvPr>
          <p:cNvSpPr>
            <a:spLocks noGrp="1"/>
          </p:cNvSpPr>
          <p:nvPr>
            <p:ph idx="1"/>
          </p:nvPr>
        </p:nvSpPr>
        <p:spPr/>
        <p:txBody>
          <a:bodyPr>
            <a:normAutofit/>
          </a:bodyPr>
          <a:lstStyle/>
          <a:p>
            <a:pPr marL="0" indent="0" algn="ctr">
              <a:buNone/>
            </a:pPr>
            <a:r>
              <a:rPr lang="de-AT" sz="2800" dirty="0"/>
              <a:t>Dann tauche ein und fürchte keinen! </a:t>
            </a:r>
          </a:p>
          <a:p>
            <a:pPr marL="0" indent="0" algn="ctr">
              <a:buNone/>
            </a:pPr>
            <a:r>
              <a:rPr lang="de-AT" sz="2800" dirty="0"/>
              <a:t>Vertraue auf Gott, deinen Herrn. </a:t>
            </a:r>
          </a:p>
          <a:p>
            <a:pPr marL="0" indent="0" algn="ctr">
              <a:buNone/>
            </a:pPr>
            <a:r>
              <a:rPr lang="de-AT" sz="2800" dirty="0"/>
              <a:t>Wer auf Ihn vertraut, dem genügt Er. </a:t>
            </a:r>
          </a:p>
          <a:p>
            <a:pPr marL="0" indent="0" algn="ctr">
              <a:buNone/>
            </a:pPr>
            <a:r>
              <a:rPr lang="de-AT" sz="2800" dirty="0"/>
              <a:t>Er wird dich wahrlich beschützen, </a:t>
            </a:r>
          </a:p>
          <a:p>
            <a:pPr marL="0" indent="0" algn="ctr">
              <a:buNone/>
            </a:pPr>
            <a:r>
              <a:rPr lang="de-AT" sz="2800" dirty="0"/>
              <a:t>und bei Ihm wirst du sicher wohnen.</a:t>
            </a:r>
          </a:p>
        </p:txBody>
      </p:sp>
      <p:sp>
        <p:nvSpPr>
          <p:cNvPr id="4" name="Rechteck 3">
            <a:extLst>
              <a:ext uri="{FF2B5EF4-FFF2-40B4-BE49-F238E27FC236}">
                <a16:creationId xmlns:a16="http://schemas.microsoft.com/office/drawing/2014/main" id="{AA05FE45-17FE-4D8D-86E0-7008C3BFF3D8}"/>
              </a:ext>
            </a:extLst>
          </p:cNvPr>
          <p:cNvSpPr/>
          <p:nvPr/>
        </p:nvSpPr>
        <p:spPr>
          <a:xfrm>
            <a:off x="11313920" y="5934670"/>
            <a:ext cx="590225" cy="923330"/>
          </a:xfrm>
          <a:prstGeom prst="rect">
            <a:avLst/>
          </a:prstGeom>
          <a:noFill/>
        </p:spPr>
        <p:txBody>
          <a:bodyPr wrap="none" lIns="91440" tIns="45720" rIns="91440" bIns="45720">
            <a:spAutoFit/>
          </a:bodyPr>
          <a:lstStyle/>
          <a:p>
            <a:pPr algn="ctr"/>
            <a:r>
              <a:rPr lang="de-DE" sz="5400" b="1" cap="none" spc="0" dirty="0">
                <a:ln w="6600">
                  <a:solidFill>
                    <a:schemeClr val="accent2"/>
                  </a:solidFill>
                  <a:prstDash val="solid"/>
                </a:ln>
                <a:solidFill>
                  <a:srgbClr val="FFFFFF"/>
                </a:solidFill>
                <a:effectLst>
                  <a:outerShdw dist="38100" dir="2700000" algn="tl" rotWithShape="0">
                    <a:schemeClr val="accent2"/>
                  </a:outerShdw>
                </a:effectLst>
              </a:rPr>
              <a:t>8</a:t>
            </a:r>
          </a:p>
        </p:txBody>
      </p:sp>
    </p:spTree>
    <p:extLst>
      <p:ext uri="{BB962C8B-B14F-4D97-AF65-F5344CB8AC3E}">
        <p14:creationId xmlns:p14="http://schemas.microsoft.com/office/powerpoint/2010/main" val="288087272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Template>
  <TotalTime>0</TotalTime>
  <Words>614</Words>
  <Application>Microsoft Office PowerPoint</Application>
  <PresentationFormat>Breitbild</PresentationFormat>
  <Paragraphs>34</Paragraphs>
  <Slides>10</Slides>
  <Notes>0</Notes>
  <HiddenSlides>0</HiddenSlides>
  <MMClips>2</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Trebuchet MS</vt:lpstr>
      <vt:lpstr>Wingdings 3</vt:lpstr>
      <vt:lpstr>Facette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6</cp:revision>
  <dcterms:created xsi:type="dcterms:W3CDTF">2021-01-01T11:38:03Z</dcterms:created>
  <dcterms:modified xsi:type="dcterms:W3CDTF">2021-01-01T19:20:11Z</dcterms:modified>
</cp:coreProperties>
</file>