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6" r:id="rId2"/>
    <p:sldId id="258" r:id="rId3"/>
    <p:sldId id="260" r:id="rId4"/>
    <p:sldId id="256" r:id="rId5"/>
    <p:sldId id="275" r:id="rId6"/>
    <p:sldId id="264" r:id="rId7"/>
    <p:sldId id="267" r:id="rId8"/>
    <p:sldId id="273" r:id="rId9"/>
    <p:sldId id="259" r:id="rId10"/>
    <p:sldId id="263" r:id="rId11"/>
    <p:sldId id="265" r:id="rId12"/>
    <p:sldId id="274" r:id="rId13"/>
    <p:sldId id="279" r:id="rId14"/>
    <p:sldId id="287" r:id="rId15"/>
    <p:sldId id="268" r:id="rId16"/>
    <p:sldId id="266" r:id="rId17"/>
    <p:sldId id="257" r:id="rId18"/>
    <p:sldId id="262" r:id="rId19"/>
    <p:sldId id="272" r:id="rId20"/>
    <p:sldId id="269" r:id="rId21"/>
    <p:sldId id="278" r:id="rId22"/>
    <p:sldId id="270" r:id="rId23"/>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9028"/>
    <a:srgbClr val="E61F19"/>
    <a:srgbClr val="D1D72E"/>
    <a:srgbClr val="F1AA3E"/>
    <a:srgbClr val="F1E533"/>
    <a:srgbClr val="86BC43"/>
    <a:srgbClr val="71C6D4"/>
    <a:srgbClr val="17489C"/>
    <a:srgbClr val="592282"/>
    <a:srgbClr val="E458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341B7D-E577-4D33-A052-2F5FFE322EB4}"/>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AT"/>
          </a:p>
        </p:txBody>
      </p:sp>
      <p:sp>
        <p:nvSpPr>
          <p:cNvPr id="3" name="Untertitel 2">
            <a:extLst>
              <a:ext uri="{FF2B5EF4-FFF2-40B4-BE49-F238E27FC236}">
                <a16:creationId xmlns:a16="http://schemas.microsoft.com/office/drawing/2014/main" id="{EBF2BF70-B1DA-4529-B30F-7CAB95FFDF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AT"/>
          </a:p>
        </p:txBody>
      </p:sp>
      <p:sp>
        <p:nvSpPr>
          <p:cNvPr id="4" name="Datumsplatzhalter 3">
            <a:extLst>
              <a:ext uri="{FF2B5EF4-FFF2-40B4-BE49-F238E27FC236}">
                <a16:creationId xmlns:a16="http://schemas.microsoft.com/office/drawing/2014/main" id="{8AB598EF-5060-4B39-A8FE-190F06A8BFDB}"/>
              </a:ext>
            </a:extLst>
          </p:cNvPr>
          <p:cNvSpPr>
            <a:spLocks noGrp="1"/>
          </p:cNvSpPr>
          <p:nvPr>
            <p:ph type="dt" sz="half" idx="10"/>
          </p:nvPr>
        </p:nvSpPr>
        <p:spPr/>
        <p:txBody>
          <a:bodyPr/>
          <a:lstStyle/>
          <a:p>
            <a:fld id="{67C53E40-C58A-45A8-B5B1-C270B5E7E624}" type="datetimeFigureOut">
              <a:rPr lang="de-AT" smtClean="0"/>
              <a:t>07.03.2021</a:t>
            </a:fld>
            <a:endParaRPr lang="de-AT"/>
          </a:p>
        </p:txBody>
      </p:sp>
      <p:sp>
        <p:nvSpPr>
          <p:cNvPr id="5" name="Fußzeilenplatzhalter 4">
            <a:extLst>
              <a:ext uri="{FF2B5EF4-FFF2-40B4-BE49-F238E27FC236}">
                <a16:creationId xmlns:a16="http://schemas.microsoft.com/office/drawing/2014/main" id="{47CE42EC-58FA-4DD9-88D4-F83E68B1AF4C}"/>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019E37D0-D9AF-45FE-9990-BB95B4682F5B}"/>
              </a:ext>
            </a:extLst>
          </p:cNvPr>
          <p:cNvSpPr>
            <a:spLocks noGrp="1"/>
          </p:cNvSpPr>
          <p:nvPr>
            <p:ph type="sldNum" sz="quarter" idx="12"/>
          </p:nvPr>
        </p:nvSpPr>
        <p:spPr/>
        <p:txBody>
          <a:bodyPr/>
          <a:lstStyle/>
          <a:p>
            <a:fld id="{F6F84101-990D-4FA4-8D36-217F0232BE8C}" type="slidenum">
              <a:rPr lang="de-AT" smtClean="0"/>
              <a:t>‹Nr.›</a:t>
            </a:fld>
            <a:endParaRPr lang="de-AT"/>
          </a:p>
        </p:txBody>
      </p:sp>
    </p:spTree>
    <p:extLst>
      <p:ext uri="{BB962C8B-B14F-4D97-AF65-F5344CB8AC3E}">
        <p14:creationId xmlns:p14="http://schemas.microsoft.com/office/powerpoint/2010/main" val="2009199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195F14-372B-4973-91A4-1C0292FD3C9C}"/>
              </a:ext>
            </a:extLst>
          </p:cNvPr>
          <p:cNvSpPr>
            <a:spLocks noGrp="1"/>
          </p:cNvSpPr>
          <p:nvPr>
            <p:ph type="title"/>
          </p:nvPr>
        </p:nvSpPr>
        <p:spPr/>
        <p:txBody>
          <a:bodyPr/>
          <a:lstStyle/>
          <a:p>
            <a:r>
              <a:rPr lang="de-DE"/>
              <a:t>Mastertitelformat bearbeiten</a:t>
            </a:r>
            <a:endParaRPr lang="de-AT"/>
          </a:p>
        </p:txBody>
      </p:sp>
      <p:sp>
        <p:nvSpPr>
          <p:cNvPr id="3" name="Vertikaler Textplatzhalter 2">
            <a:extLst>
              <a:ext uri="{FF2B5EF4-FFF2-40B4-BE49-F238E27FC236}">
                <a16:creationId xmlns:a16="http://schemas.microsoft.com/office/drawing/2014/main" id="{480DE814-A477-4D9C-B718-E284CE42CD34}"/>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C0A531C1-5563-473F-8B81-F20B363D548B}"/>
              </a:ext>
            </a:extLst>
          </p:cNvPr>
          <p:cNvSpPr>
            <a:spLocks noGrp="1"/>
          </p:cNvSpPr>
          <p:nvPr>
            <p:ph type="dt" sz="half" idx="10"/>
          </p:nvPr>
        </p:nvSpPr>
        <p:spPr/>
        <p:txBody>
          <a:bodyPr/>
          <a:lstStyle/>
          <a:p>
            <a:fld id="{67C53E40-C58A-45A8-B5B1-C270B5E7E624}" type="datetimeFigureOut">
              <a:rPr lang="de-AT" smtClean="0"/>
              <a:t>07.03.2021</a:t>
            </a:fld>
            <a:endParaRPr lang="de-AT"/>
          </a:p>
        </p:txBody>
      </p:sp>
      <p:sp>
        <p:nvSpPr>
          <p:cNvPr id="5" name="Fußzeilenplatzhalter 4">
            <a:extLst>
              <a:ext uri="{FF2B5EF4-FFF2-40B4-BE49-F238E27FC236}">
                <a16:creationId xmlns:a16="http://schemas.microsoft.com/office/drawing/2014/main" id="{E41C86A1-7AEC-4766-A858-FB723FF51388}"/>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A8EFF545-CD6E-49FC-9463-CC8C19DD3D02}"/>
              </a:ext>
            </a:extLst>
          </p:cNvPr>
          <p:cNvSpPr>
            <a:spLocks noGrp="1"/>
          </p:cNvSpPr>
          <p:nvPr>
            <p:ph type="sldNum" sz="quarter" idx="12"/>
          </p:nvPr>
        </p:nvSpPr>
        <p:spPr/>
        <p:txBody>
          <a:bodyPr/>
          <a:lstStyle/>
          <a:p>
            <a:fld id="{F6F84101-990D-4FA4-8D36-217F0232BE8C}" type="slidenum">
              <a:rPr lang="de-AT" smtClean="0"/>
              <a:t>‹Nr.›</a:t>
            </a:fld>
            <a:endParaRPr lang="de-AT"/>
          </a:p>
        </p:txBody>
      </p:sp>
    </p:spTree>
    <p:extLst>
      <p:ext uri="{BB962C8B-B14F-4D97-AF65-F5344CB8AC3E}">
        <p14:creationId xmlns:p14="http://schemas.microsoft.com/office/powerpoint/2010/main" val="3443027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0A54386E-78E4-49A4-99F9-42490C01AC42}"/>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AT"/>
          </a:p>
        </p:txBody>
      </p:sp>
      <p:sp>
        <p:nvSpPr>
          <p:cNvPr id="3" name="Vertikaler Textplatzhalter 2">
            <a:extLst>
              <a:ext uri="{FF2B5EF4-FFF2-40B4-BE49-F238E27FC236}">
                <a16:creationId xmlns:a16="http://schemas.microsoft.com/office/drawing/2014/main" id="{E97B4B51-0231-4379-98E4-F1B2109E24E6}"/>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B8E66A2B-EE47-4EFE-AB2A-C4AE12C5977B}"/>
              </a:ext>
            </a:extLst>
          </p:cNvPr>
          <p:cNvSpPr>
            <a:spLocks noGrp="1"/>
          </p:cNvSpPr>
          <p:nvPr>
            <p:ph type="dt" sz="half" idx="10"/>
          </p:nvPr>
        </p:nvSpPr>
        <p:spPr/>
        <p:txBody>
          <a:bodyPr/>
          <a:lstStyle/>
          <a:p>
            <a:fld id="{67C53E40-C58A-45A8-B5B1-C270B5E7E624}" type="datetimeFigureOut">
              <a:rPr lang="de-AT" smtClean="0"/>
              <a:t>07.03.2021</a:t>
            </a:fld>
            <a:endParaRPr lang="de-AT"/>
          </a:p>
        </p:txBody>
      </p:sp>
      <p:sp>
        <p:nvSpPr>
          <p:cNvPr id="5" name="Fußzeilenplatzhalter 4">
            <a:extLst>
              <a:ext uri="{FF2B5EF4-FFF2-40B4-BE49-F238E27FC236}">
                <a16:creationId xmlns:a16="http://schemas.microsoft.com/office/drawing/2014/main" id="{93D15EDB-ACE3-48F6-805D-04F7B57FBA39}"/>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2ACCBF51-17DB-4D90-9216-FD70F2B472DD}"/>
              </a:ext>
            </a:extLst>
          </p:cNvPr>
          <p:cNvSpPr>
            <a:spLocks noGrp="1"/>
          </p:cNvSpPr>
          <p:nvPr>
            <p:ph type="sldNum" sz="quarter" idx="12"/>
          </p:nvPr>
        </p:nvSpPr>
        <p:spPr/>
        <p:txBody>
          <a:bodyPr/>
          <a:lstStyle/>
          <a:p>
            <a:fld id="{F6F84101-990D-4FA4-8D36-217F0232BE8C}" type="slidenum">
              <a:rPr lang="de-AT" smtClean="0"/>
              <a:t>‹Nr.›</a:t>
            </a:fld>
            <a:endParaRPr lang="de-AT"/>
          </a:p>
        </p:txBody>
      </p:sp>
    </p:spTree>
    <p:extLst>
      <p:ext uri="{BB962C8B-B14F-4D97-AF65-F5344CB8AC3E}">
        <p14:creationId xmlns:p14="http://schemas.microsoft.com/office/powerpoint/2010/main" val="506326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7C1B1D-3CA3-48F6-9CB8-F7F1719251C4}"/>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DF61B6FF-A7F5-4D35-B8D0-1B23BE8EED3A}"/>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63356217-B1DC-439A-859E-97B4BEAA8429}"/>
              </a:ext>
            </a:extLst>
          </p:cNvPr>
          <p:cNvSpPr>
            <a:spLocks noGrp="1"/>
          </p:cNvSpPr>
          <p:nvPr>
            <p:ph type="dt" sz="half" idx="10"/>
          </p:nvPr>
        </p:nvSpPr>
        <p:spPr/>
        <p:txBody>
          <a:bodyPr/>
          <a:lstStyle/>
          <a:p>
            <a:fld id="{67C53E40-C58A-45A8-B5B1-C270B5E7E624}" type="datetimeFigureOut">
              <a:rPr lang="de-AT" smtClean="0"/>
              <a:t>07.03.2021</a:t>
            </a:fld>
            <a:endParaRPr lang="de-AT"/>
          </a:p>
        </p:txBody>
      </p:sp>
      <p:sp>
        <p:nvSpPr>
          <p:cNvPr id="5" name="Fußzeilenplatzhalter 4">
            <a:extLst>
              <a:ext uri="{FF2B5EF4-FFF2-40B4-BE49-F238E27FC236}">
                <a16:creationId xmlns:a16="http://schemas.microsoft.com/office/drawing/2014/main" id="{50F95F02-F4FB-40CC-92BA-C73EB86E8809}"/>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D9BFC8EC-EB84-444D-8147-AAED36397ACC}"/>
              </a:ext>
            </a:extLst>
          </p:cNvPr>
          <p:cNvSpPr>
            <a:spLocks noGrp="1"/>
          </p:cNvSpPr>
          <p:nvPr>
            <p:ph type="sldNum" sz="quarter" idx="12"/>
          </p:nvPr>
        </p:nvSpPr>
        <p:spPr/>
        <p:txBody>
          <a:bodyPr/>
          <a:lstStyle/>
          <a:p>
            <a:fld id="{F6F84101-990D-4FA4-8D36-217F0232BE8C}" type="slidenum">
              <a:rPr lang="de-AT" smtClean="0"/>
              <a:t>‹Nr.›</a:t>
            </a:fld>
            <a:endParaRPr lang="de-AT"/>
          </a:p>
        </p:txBody>
      </p:sp>
    </p:spTree>
    <p:extLst>
      <p:ext uri="{BB962C8B-B14F-4D97-AF65-F5344CB8AC3E}">
        <p14:creationId xmlns:p14="http://schemas.microsoft.com/office/powerpoint/2010/main" val="2896655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85A539-BD1C-4942-8EB6-A999873A6ACD}"/>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de-AT"/>
          </a:p>
        </p:txBody>
      </p:sp>
      <p:sp>
        <p:nvSpPr>
          <p:cNvPr id="3" name="Textplatzhalter 2">
            <a:extLst>
              <a:ext uri="{FF2B5EF4-FFF2-40B4-BE49-F238E27FC236}">
                <a16:creationId xmlns:a16="http://schemas.microsoft.com/office/drawing/2014/main" id="{6C757315-A037-43F1-930E-A6AABD7F17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BE206A36-75F8-45F6-A716-7BA1075795CF}"/>
              </a:ext>
            </a:extLst>
          </p:cNvPr>
          <p:cNvSpPr>
            <a:spLocks noGrp="1"/>
          </p:cNvSpPr>
          <p:nvPr>
            <p:ph type="dt" sz="half" idx="10"/>
          </p:nvPr>
        </p:nvSpPr>
        <p:spPr/>
        <p:txBody>
          <a:bodyPr/>
          <a:lstStyle/>
          <a:p>
            <a:fld id="{67C53E40-C58A-45A8-B5B1-C270B5E7E624}" type="datetimeFigureOut">
              <a:rPr lang="de-AT" smtClean="0"/>
              <a:t>07.03.2021</a:t>
            </a:fld>
            <a:endParaRPr lang="de-AT"/>
          </a:p>
        </p:txBody>
      </p:sp>
      <p:sp>
        <p:nvSpPr>
          <p:cNvPr id="5" name="Fußzeilenplatzhalter 4">
            <a:extLst>
              <a:ext uri="{FF2B5EF4-FFF2-40B4-BE49-F238E27FC236}">
                <a16:creationId xmlns:a16="http://schemas.microsoft.com/office/drawing/2014/main" id="{33CC4C38-71FD-4341-984D-1A8B9959C8F6}"/>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91301A8F-303A-43B5-BB1A-D22E3E689491}"/>
              </a:ext>
            </a:extLst>
          </p:cNvPr>
          <p:cNvSpPr>
            <a:spLocks noGrp="1"/>
          </p:cNvSpPr>
          <p:nvPr>
            <p:ph type="sldNum" sz="quarter" idx="12"/>
          </p:nvPr>
        </p:nvSpPr>
        <p:spPr/>
        <p:txBody>
          <a:bodyPr/>
          <a:lstStyle/>
          <a:p>
            <a:fld id="{F6F84101-990D-4FA4-8D36-217F0232BE8C}" type="slidenum">
              <a:rPr lang="de-AT" smtClean="0"/>
              <a:t>‹Nr.›</a:t>
            </a:fld>
            <a:endParaRPr lang="de-AT"/>
          </a:p>
        </p:txBody>
      </p:sp>
    </p:spTree>
    <p:extLst>
      <p:ext uri="{BB962C8B-B14F-4D97-AF65-F5344CB8AC3E}">
        <p14:creationId xmlns:p14="http://schemas.microsoft.com/office/powerpoint/2010/main" val="2579190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AC5E2D-DE6F-43EB-B5CC-C977CC0A553F}"/>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D73A343B-CB8E-45E9-800E-76EA3C30669A}"/>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a:extLst>
              <a:ext uri="{FF2B5EF4-FFF2-40B4-BE49-F238E27FC236}">
                <a16:creationId xmlns:a16="http://schemas.microsoft.com/office/drawing/2014/main" id="{393F2273-930E-4A65-B569-6F0447E53C39}"/>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4">
            <a:extLst>
              <a:ext uri="{FF2B5EF4-FFF2-40B4-BE49-F238E27FC236}">
                <a16:creationId xmlns:a16="http://schemas.microsoft.com/office/drawing/2014/main" id="{4CDCE9D9-F666-4416-9B0F-02838B83055F}"/>
              </a:ext>
            </a:extLst>
          </p:cNvPr>
          <p:cNvSpPr>
            <a:spLocks noGrp="1"/>
          </p:cNvSpPr>
          <p:nvPr>
            <p:ph type="dt" sz="half" idx="10"/>
          </p:nvPr>
        </p:nvSpPr>
        <p:spPr/>
        <p:txBody>
          <a:bodyPr/>
          <a:lstStyle/>
          <a:p>
            <a:fld id="{67C53E40-C58A-45A8-B5B1-C270B5E7E624}" type="datetimeFigureOut">
              <a:rPr lang="de-AT" smtClean="0"/>
              <a:t>07.03.2021</a:t>
            </a:fld>
            <a:endParaRPr lang="de-AT"/>
          </a:p>
        </p:txBody>
      </p:sp>
      <p:sp>
        <p:nvSpPr>
          <p:cNvPr id="6" name="Fußzeilenplatzhalter 5">
            <a:extLst>
              <a:ext uri="{FF2B5EF4-FFF2-40B4-BE49-F238E27FC236}">
                <a16:creationId xmlns:a16="http://schemas.microsoft.com/office/drawing/2014/main" id="{EE4FFC6B-4D6F-4FD7-9F75-D4E45DF6E674}"/>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401B9544-A976-4246-94F7-342B594382C5}"/>
              </a:ext>
            </a:extLst>
          </p:cNvPr>
          <p:cNvSpPr>
            <a:spLocks noGrp="1"/>
          </p:cNvSpPr>
          <p:nvPr>
            <p:ph type="sldNum" sz="quarter" idx="12"/>
          </p:nvPr>
        </p:nvSpPr>
        <p:spPr/>
        <p:txBody>
          <a:bodyPr/>
          <a:lstStyle/>
          <a:p>
            <a:fld id="{F6F84101-990D-4FA4-8D36-217F0232BE8C}" type="slidenum">
              <a:rPr lang="de-AT" smtClean="0"/>
              <a:t>‹Nr.›</a:t>
            </a:fld>
            <a:endParaRPr lang="de-AT"/>
          </a:p>
        </p:txBody>
      </p:sp>
    </p:spTree>
    <p:extLst>
      <p:ext uri="{BB962C8B-B14F-4D97-AF65-F5344CB8AC3E}">
        <p14:creationId xmlns:p14="http://schemas.microsoft.com/office/powerpoint/2010/main" val="906472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3ABA39-478E-486C-8FD9-0F4B0252060F}"/>
              </a:ext>
            </a:extLst>
          </p:cNvPr>
          <p:cNvSpPr>
            <a:spLocks noGrp="1"/>
          </p:cNvSpPr>
          <p:nvPr>
            <p:ph type="title"/>
          </p:nvPr>
        </p:nvSpPr>
        <p:spPr>
          <a:xfrm>
            <a:off x="839788" y="365125"/>
            <a:ext cx="10515600" cy="1325563"/>
          </a:xfrm>
        </p:spPr>
        <p:txBody>
          <a:bodyPr/>
          <a:lstStyle/>
          <a:p>
            <a:r>
              <a:rPr lang="de-DE"/>
              <a:t>Mastertitelformat bearbeiten</a:t>
            </a:r>
            <a:endParaRPr lang="de-AT"/>
          </a:p>
        </p:txBody>
      </p:sp>
      <p:sp>
        <p:nvSpPr>
          <p:cNvPr id="3" name="Textplatzhalter 2">
            <a:extLst>
              <a:ext uri="{FF2B5EF4-FFF2-40B4-BE49-F238E27FC236}">
                <a16:creationId xmlns:a16="http://schemas.microsoft.com/office/drawing/2014/main" id="{63F557B8-304E-4E54-A537-E3BBD01269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C2540F30-7DCD-46FB-B721-2BA5E9B17B63}"/>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a:extLst>
              <a:ext uri="{FF2B5EF4-FFF2-40B4-BE49-F238E27FC236}">
                <a16:creationId xmlns:a16="http://schemas.microsoft.com/office/drawing/2014/main" id="{4584B1F4-FF03-490B-BD90-FAECE38445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85A88283-69FE-4F83-8D44-F54F95517B10}"/>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Datumsplatzhalter 6">
            <a:extLst>
              <a:ext uri="{FF2B5EF4-FFF2-40B4-BE49-F238E27FC236}">
                <a16:creationId xmlns:a16="http://schemas.microsoft.com/office/drawing/2014/main" id="{3BF9A4CE-2A2C-4664-8674-C873A05FA5A8}"/>
              </a:ext>
            </a:extLst>
          </p:cNvPr>
          <p:cNvSpPr>
            <a:spLocks noGrp="1"/>
          </p:cNvSpPr>
          <p:nvPr>
            <p:ph type="dt" sz="half" idx="10"/>
          </p:nvPr>
        </p:nvSpPr>
        <p:spPr/>
        <p:txBody>
          <a:bodyPr/>
          <a:lstStyle/>
          <a:p>
            <a:fld id="{67C53E40-C58A-45A8-B5B1-C270B5E7E624}" type="datetimeFigureOut">
              <a:rPr lang="de-AT" smtClean="0"/>
              <a:t>07.03.2021</a:t>
            </a:fld>
            <a:endParaRPr lang="de-AT"/>
          </a:p>
        </p:txBody>
      </p:sp>
      <p:sp>
        <p:nvSpPr>
          <p:cNvPr id="8" name="Fußzeilenplatzhalter 7">
            <a:extLst>
              <a:ext uri="{FF2B5EF4-FFF2-40B4-BE49-F238E27FC236}">
                <a16:creationId xmlns:a16="http://schemas.microsoft.com/office/drawing/2014/main" id="{4E7003F4-0CB3-48AE-9B36-39F895A627CD}"/>
              </a:ext>
            </a:extLst>
          </p:cNvPr>
          <p:cNvSpPr>
            <a:spLocks noGrp="1"/>
          </p:cNvSpPr>
          <p:nvPr>
            <p:ph type="ftr" sz="quarter" idx="11"/>
          </p:nvPr>
        </p:nvSpPr>
        <p:spPr/>
        <p:txBody>
          <a:bodyPr/>
          <a:lstStyle/>
          <a:p>
            <a:endParaRPr lang="de-AT"/>
          </a:p>
        </p:txBody>
      </p:sp>
      <p:sp>
        <p:nvSpPr>
          <p:cNvPr id="9" name="Foliennummernplatzhalter 8">
            <a:extLst>
              <a:ext uri="{FF2B5EF4-FFF2-40B4-BE49-F238E27FC236}">
                <a16:creationId xmlns:a16="http://schemas.microsoft.com/office/drawing/2014/main" id="{7C435EE6-C0A4-4308-B17B-7B9CC5320CF4}"/>
              </a:ext>
            </a:extLst>
          </p:cNvPr>
          <p:cNvSpPr>
            <a:spLocks noGrp="1"/>
          </p:cNvSpPr>
          <p:nvPr>
            <p:ph type="sldNum" sz="quarter" idx="12"/>
          </p:nvPr>
        </p:nvSpPr>
        <p:spPr/>
        <p:txBody>
          <a:bodyPr/>
          <a:lstStyle/>
          <a:p>
            <a:fld id="{F6F84101-990D-4FA4-8D36-217F0232BE8C}" type="slidenum">
              <a:rPr lang="de-AT" smtClean="0"/>
              <a:t>‹Nr.›</a:t>
            </a:fld>
            <a:endParaRPr lang="de-AT"/>
          </a:p>
        </p:txBody>
      </p:sp>
    </p:spTree>
    <p:extLst>
      <p:ext uri="{BB962C8B-B14F-4D97-AF65-F5344CB8AC3E}">
        <p14:creationId xmlns:p14="http://schemas.microsoft.com/office/powerpoint/2010/main" val="2717562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F280AF-6883-434E-97E4-ABB38BD48D00}"/>
              </a:ext>
            </a:extLst>
          </p:cNvPr>
          <p:cNvSpPr>
            <a:spLocks noGrp="1"/>
          </p:cNvSpPr>
          <p:nvPr>
            <p:ph type="title"/>
          </p:nvPr>
        </p:nvSpPr>
        <p:spPr/>
        <p:txBody>
          <a:bodyPr/>
          <a:lstStyle/>
          <a:p>
            <a:r>
              <a:rPr lang="de-DE"/>
              <a:t>Mastertitelformat bearbeiten</a:t>
            </a:r>
            <a:endParaRPr lang="de-AT"/>
          </a:p>
        </p:txBody>
      </p:sp>
      <p:sp>
        <p:nvSpPr>
          <p:cNvPr id="3" name="Datumsplatzhalter 2">
            <a:extLst>
              <a:ext uri="{FF2B5EF4-FFF2-40B4-BE49-F238E27FC236}">
                <a16:creationId xmlns:a16="http://schemas.microsoft.com/office/drawing/2014/main" id="{8B5E13FE-6E46-4640-AD16-AFE46181D85C}"/>
              </a:ext>
            </a:extLst>
          </p:cNvPr>
          <p:cNvSpPr>
            <a:spLocks noGrp="1"/>
          </p:cNvSpPr>
          <p:nvPr>
            <p:ph type="dt" sz="half" idx="10"/>
          </p:nvPr>
        </p:nvSpPr>
        <p:spPr/>
        <p:txBody>
          <a:bodyPr/>
          <a:lstStyle/>
          <a:p>
            <a:fld id="{67C53E40-C58A-45A8-B5B1-C270B5E7E624}" type="datetimeFigureOut">
              <a:rPr lang="de-AT" smtClean="0"/>
              <a:t>07.03.2021</a:t>
            </a:fld>
            <a:endParaRPr lang="de-AT"/>
          </a:p>
        </p:txBody>
      </p:sp>
      <p:sp>
        <p:nvSpPr>
          <p:cNvPr id="4" name="Fußzeilenplatzhalter 3">
            <a:extLst>
              <a:ext uri="{FF2B5EF4-FFF2-40B4-BE49-F238E27FC236}">
                <a16:creationId xmlns:a16="http://schemas.microsoft.com/office/drawing/2014/main" id="{71A03790-B1C3-4A0D-86E4-4C06F50F1E46}"/>
              </a:ext>
            </a:extLst>
          </p:cNvPr>
          <p:cNvSpPr>
            <a:spLocks noGrp="1"/>
          </p:cNvSpPr>
          <p:nvPr>
            <p:ph type="ftr" sz="quarter" idx="11"/>
          </p:nvPr>
        </p:nvSpPr>
        <p:spPr/>
        <p:txBody>
          <a:bodyPr/>
          <a:lstStyle/>
          <a:p>
            <a:endParaRPr lang="de-AT"/>
          </a:p>
        </p:txBody>
      </p:sp>
      <p:sp>
        <p:nvSpPr>
          <p:cNvPr id="5" name="Foliennummernplatzhalter 4">
            <a:extLst>
              <a:ext uri="{FF2B5EF4-FFF2-40B4-BE49-F238E27FC236}">
                <a16:creationId xmlns:a16="http://schemas.microsoft.com/office/drawing/2014/main" id="{7C798F8C-BC18-4D9C-AD2B-F78474B81FB8}"/>
              </a:ext>
            </a:extLst>
          </p:cNvPr>
          <p:cNvSpPr>
            <a:spLocks noGrp="1"/>
          </p:cNvSpPr>
          <p:nvPr>
            <p:ph type="sldNum" sz="quarter" idx="12"/>
          </p:nvPr>
        </p:nvSpPr>
        <p:spPr/>
        <p:txBody>
          <a:bodyPr/>
          <a:lstStyle/>
          <a:p>
            <a:fld id="{F6F84101-990D-4FA4-8D36-217F0232BE8C}" type="slidenum">
              <a:rPr lang="de-AT" smtClean="0"/>
              <a:t>‹Nr.›</a:t>
            </a:fld>
            <a:endParaRPr lang="de-AT"/>
          </a:p>
        </p:txBody>
      </p:sp>
    </p:spTree>
    <p:extLst>
      <p:ext uri="{BB962C8B-B14F-4D97-AF65-F5344CB8AC3E}">
        <p14:creationId xmlns:p14="http://schemas.microsoft.com/office/powerpoint/2010/main" val="2274976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CF54DADE-A1D8-4220-B801-9397B205C62A}"/>
              </a:ext>
            </a:extLst>
          </p:cNvPr>
          <p:cNvSpPr>
            <a:spLocks noGrp="1"/>
          </p:cNvSpPr>
          <p:nvPr>
            <p:ph type="dt" sz="half" idx="10"/>
          </p:nvPr>
        </p:nvSpPr>
        <p:spPr/>
        <p:txBody>
          <a:bodyPr/>
          <a:lstStyle/>
          <a:p>
            <a:fld id="{67C53E40-C58A-45A8-B5B1-C270B5E7E624}" type="datetimeFigureOut">
              <a:rPr lang="de-AT" smtClean="0"/>
              <a:t>07.03.2021</a:t>
            </a:fld>
            <a:endParaRPr lang="de-AT"/>
          </a:p>
        </p:txBody>
      </p:sp>
      <p:sp>
        <p:nvSpPr>
          <p:cNvPr id="3" name="Fußzeilenplatzhalter 2">
            <a:extLst>
              <a:ext uri="{FF2B5EF4-FFF2-40B4-BE49-F238E27FC236}">
                <a16:creationId xmlns:a16="http://schemas.microsoft.com/office/drawing/2014/main" id="{115251E6-C614-4F91-ACB7-2FB2D9F1FE49}"/>
              </a:ext>
            </a:extLst>
          </p:cNvPr>
          <p:cNvSpPr>
            <a:spLocks noGrp="1"/>
          </p:cNvSpPr>
          <p:nvPr>
            <p:ph type="ftr" sz="quarter" idx="11"/>
          </p:nvPr>
        </p:nvSpPr>
        <p:spPr/>
        <p:txBody>
          <a:bodyPr/>
          <a:lstStyle/>
          <a:p>
            <a:endParaRPr lang="de-AT"/>
          </a:p>
        </p:txBody>
      </p:sp>
      <p:sp>
        <p:nvSpPr>
          <p:cNvPr id="4" name="Foliennummernplatzhalter 3">
            <a:extLst>
              <a:ext uri="{FF2B5EF4-FFF2-40B4-BE49-F238E27FC236}">
                <a16:creationId xmlns:a16="http://schemas.microsoft.com/office/drawing/2014/main" id="{6304339A-BA85-419D-83E1-6CF9721DA8D8}"/>
              </a:ext>
            </a:extLst>
          </p:cNvPr>
          <p:cNvSpPr>
            <a:spLocks noGrp="1"/>
          </p:cNvSpPr>
          <p:nvPr>
            <p:ph type="sldNum" sz="quarter" idx="12"/>
          </p:nvPr>
        </p:nvSpPr>
        <p:spPr/>
        <p:txBody>
          <a:bodyPr/>
          <a:lstStyle/>
          <a:p>
            <a:fld id="{F6F84101-990D-4FA4-8D36-217F0232BE8C}" type="slidenum">
              <a:rPr lang="de-AT" smtClean="0"/>
              <a:t>‹Nr.›</a:t>
            </a:fld>
            <a:endParaRPr lang="de-AT"/>
          </a:p>
        </p:txBody>
      </p:sp>
    </p:spTree>
    <p:extLst>
      <p:ext uri="{BB962C8B-B14F-4D97-AF65-F5344CB8AC3E}">
        <p14:creationId xmlns:p14="http://schemas.microsoft.com/office/powerpoint/2010/main" val="82368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2BFBBD-C1A9-485D-850A-2925194C94A4}"/>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AT"/>
          </a:p>
        </p:txBody>
      </p:sp>
      <p:sp>
        <p:nvSpPr>
          <p:cNvPr id="3" name="Inhaltsplatzhalter 2">
            <a:extLst>
              <a:ext uri="{FF2B5EF4-FFF2-40B4-BE49-F238E27FC236}">
                <a16:creationId xmlns:a16="http://schemas.microsoft.com/office/drawing/2014/main" id="{83F51DB2-A066-4FED-8DCB-585AD12F07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a:extLst>
              <a:ext uri="{FF2B5EF4-FFF2-40B4-BE49-F238E27FC236}">
                <a16:creationId xmlns:a16="http://schemas.microsoft.com/office/drawing/2014/main" id="{2059E7C0-3B63-4D11-933F-7D63DF5F51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D6AEFF8-6C2D-4929-99C7-84F2BF0015C3}"/>
              </a:ext>
            </a:extLst>
          </p:cNvPr>
          <p:cNvSpPr>
            <a:spLocks noGrp="1"/>
          </p:cNvSpPr>
          <p:nvPr>
            <p:ph type="dt" sz="half" idx="10"/>
          </p:nvPr>
        </p:nvSpPr>
        <p:spPr/>
        <p:txBody>
          <a:bodyPr/>
          <a:lstStyle/>
          <a:p>
            <a:fld id="{67C53E40-C58A-45A8-B5B1-C270B5E7E624}" type="datetimeFigureOut">
              <a:rPr lang="de-AT" smtClean="0"/>
              <a:t>07.03.2021</a:t>
            </a:fld>
            <a:endParaRPr lang="de-AT"/>
          </a:p>
        </p:txBody>
      </p:sp>
      <p:sp>
        <p:nvSpPr>
          <p:cNvPr id="6" name="Fußzeilenplatzhalter 5">
            <a:extLst>
              <a:ext uri="{FF2B5EF4-FFF2-40B4-BE49-F238E27FC236}">
                <a16:creationId xmlns:a16="http://schemas.microsoft.com/office/drawing/2014/main" id="{BF62A266-1B92-4414-872E-7D69038C3ED2}"/>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0FB2FC61-2777-41C7-BC76-67EB72D573E2}"/>
              </a:ext>
            </a:extLst>
          </p:cNvPr>
          <p:cNvSpPr>
            <a:spLocks noGrp="1"/>
          </p:cNvSpPr>
          <p:nvPr>
            <p:ph type="sldNum" sz="quarter" idx="12"/>
          </p:nvPr>
        </p:nvSpPr>
        <p:spPr/>
        <p:txBody>
          <a:bodyPr/>
          <a:lstStyle/>
          <a:p>
            <a:fld id="{F6F84101-990D-4FA4-8D36-217F0232BE8C}" type="slidenum">
              <a:rPr lang="de-AT" smtClean="0"/>
              <a:t>‹Nr.›</a:t>
            </a:fld>
            <a:endParaRPr lang="de-AT"/>
          </a:p>
        </p:txBody>
      </p:sp>
    </p:spTree>
    <p:extLst>
      <p:ext uri="{BB962C8B-B14F-4D97-AF65-F5344CB8AC3E}">
        <p14:creationId xmlns:p14="http://schemas.microsoft.com/office/powerpoint/2010/main" val="2711005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ED394F-1F63-4254-9F3C-E17AC6CA1FA4}"/>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AT"/>
          </a:p>
        </p:txBody>
      </p:sp>
      <p:sp>
        <p:nvSpPr>
          <p:cNvPr id="3" name="Bildplatzhalter 2">
            <a:extLst>
              <a:ext uri="{FF2B5EF4-FFF2-40B4-BE49-F238E27FC236}">
                <a16:creationId xmlns:a16="http://schemas.microsoft.com/office/drawing/2014/main" id="{4ED8F562-D2D8-4BDA-9843-3841211509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AT"/>
          </a:p>
        </p:txBody>
      </p:sp>
      <p:sp>
        <p:nvSpPr>
          <p:cNvPr id="4" name="Textplatzhalter 3">
            <a:extLst>
              <a:ext uri="{FF2B5EF4-FFF2-40B4-BE49-F238E27FC236}">
                <a16:creationId xmlns:a16="http://schemas.microsoft.com/office/drawing/2014/main" id="{24142892-4D4F-40C8-AF8A-5128647CD2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8EF9330-5E3C-4866-BD12-26414E6041EB}"/>
              </a:ext>
            </a:extLst>
          </p:cNvPr>
          <p:cNvSpPr>
            <a:spLocks noGrp="1"/>
          </p:cNvSpPr>
          <p:nvPr>
            <p:ph type="dt" sz="half" idx="10"/>
          </p:nvPr>
        </p:nvSpPr>
        <p:spPr/>
        <p:txBody>
          <a:bodyPr/>
          <a:lstStyle/>
          <a:p>
            <a:fld id="{67C53E40-C58A-45A8-B5B1-C270B5E7E624}" type="datetimeFigureOut">
              <a:rPr lang="de-AT" smtClean="0"/>
              <a:t>07.03.2021</a:t>
            </a:fld>
            <a:endParaRPr lang="de-AT"/>
          </a:p>
        </p:txBody>
      </p:sp>
      <p:sp>
        <p:nvSpPr>
          <p:cNvPr id="6" name="Fußzeilenplatzhalter 5">
            <a:extLst>
              <a:ext uri="{FF2B5EF4-FFF2-40B4-BE49-F238E27FC236}">
                <a16:creationId xmlns:a16="http://schemas.microsoft.com/office/drawing/2014/main" id="{0949AD2A-7E2D-4C45-A5C2-2982F6BF46D5}"/>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F8D8C723-486B-43CD-AC40-E2BF60E26303}"/>
              </a:ext>
            </a:extLst>
          </p:cNvPr>
          <p:cNvSpPr>
            <a:spLocks noGrp="1"/>
          </p:cNvSpPr>
          <p:nvPr>
            <p:ph type="sldNum" sz="quarter" idx="12"/>
          </p:nvPr>
        </p:nvSpPr>
        <p:spPr/>
        <p:txBody>
          <a:bodyPr/>
          <a:lstStyle/>
          <a:p>
            <a:fld id="{F6F84101-990D-4FA4-8D36-217F0232BE8C}" type="slidenum">
              <a:rPr lang="de-AT" smtClean="0"/>
              <a:t>‹Nr.›</a:t>
            </a:fld>
            <a:endParaRPr lang="de-AT"/>
          </a:p>
        </p:txBody>
      </p:sp>
    </p:spTree>
    <p:extLst>
      <p:ext uri="{BB962C8B-B14F-4D97-AF65-F5344CB8AC3E}">
        <p14:creationId xmlns:p14="http://schemas.microsoft.com/office/powerpoint/2010/main" val="2380341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4287F9EA-A9CC-44AF-BBE3-96A8F7C150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AT"/>
          </a:p>
        </p:txBody>
      </p:sp>
      <p:sp>
        <p:nvSpPr>
          <p:cNvPr id="3" name="Textplatzhalter 2">
            <a:extLst>
              <a:ext uri="{FF2B5EF4-FFF2-40B4-BE49-F238E27FC236}">
                <a16:creationId xmlns:a16="http://schemas.microsoft.com/office/drawing/2014/main" id="{002966D3-DEC6-4284-B9CE-409B261CF2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AA325533-5096-438D-B9D8-01BC7638E9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C53E40-C58A-45A8-B5B1-C270B5E7E624}" type="datetimeFigureOut">
              <a:rPr lang="de-AT" smtClean="0"/>
              <a:t>07.03.2021</a:t>
            </a:fld>
            <a:endParaRPr lang="de-AT"/>
          </a:p>
        </p:txBody>
      </p:sp>
      <p:sp>
        <p:nvSpPr>
          <p:cNvPr id="5" name="Fußzeilenplatzhalter 4">
            <a:extLst>
              <a:ext uri="{FF2B5EF4-FFF2-40B4-BE49-F238E27FC236}">
                <a16:creationId xmlns:a16="http://schemas.microsoft.com/office/drawing/2014/main" id="{3DE3D365-E815-43ED-98E1-95487E3E02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a:p>
        </p:txBody>
      </p:sp>
      <p:sp>
        <p:nvSpPr>
          <p:cNvPr id="6" name="Foliennummernplatzhalter 5">
            <a:extLst>
              <a:ext uri="{FF2B5EF4-FFF2-40B4-BE49-F238E27FC236}">
                <a16:creationId xmlns:a16="http://schemas.microsoft.com/office/drawing/2014/main" id="{E8DDF782-ED47-4266-873B-676EBC8C4A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F84101-990D-4FA4-8D36-217F0232BE8C}" type="slidenum">
              <a:rPr lang="de-AT" smtClean="0"/>
              <a:t>‹Nr.›</a:t>
            </a:fld>
            <a:endParaRPr lang="de-AT"/>
          </a:p>
        </p:txBody>
      </p:sp>
    </p:spTree>
    <p:extLst>
      <p:ext uri="{BB962C8B-B14F-4D97-AF65-F5344CB8AC3E}">
        <p14:creationId xmlns:p14="http://schemas.microsoft.com/office/powerpoint/2010/main" val="29460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pixabay.com/en/decorative-ornamental-hearts-border-1817514/" TargetMode="External"/><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ozaidesigns.deviantart.com/art/vine-border-138254826" TargetMode="External"/><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pixabay.com/de/rahmen-bilderrahmen-umrandung-bunt-457343/" TargetMode="External"/><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pixabay.com/nl/fotolijstjes-kinderen-kader-helder-1739326/"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gahag.net/001780-four-leaf-clover-frame/" TargetMode="Externa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www.maxpixel.net/Photo-Frame-Bright-Frame-Colored-Frame-Children-1757064" TargetMode="External"/><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www.maxpixel.net/Photo-Frame-Bright-Frame-Colored-Frame-Children-1757064" TargetMode="External"/><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www.wallpaperflare.com/children-illustration-soul-friends-congratulations-photo-frame-wallpaper-jowe" TargetMode="External"/><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pixabay.com/pt/molduras-para-fotos-arco-%C3%ADris-1698489/" TargetMode="External"/><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gahag.net/001780-four-leaf-clover-frame/" TargetMode="Externa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pixabay.com/en/frame-png-frame-png-texture-2938264/" TargetMode="External"/><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pixabay.com/nl/fotolijstjes-kinderen-kader-helder-1739326/"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1.xml"/><Relationship Id="rId1" Type="http://schemas.openxmlformats.org/officeDocument/2006/relationships/video" Target="https://www.youtube.com/embed/VdX7Aqb4gpc?feature=oembed"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maxpixel.net/Photo-Frame-Bright-Frame-Colored-Frame-Children-1757064" TargetMode="External"/><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maxpixel.net/Photo-Frame-Bright-Frame-Colored-Frame-Children-1757064" TargetMode="External"/><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pixabay.com/en/banner-spring-flower-spring-flower-2974684/" TargetMode="External"/><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www.maxpixel.net/Photo-Frame-Bright-Frame-Colored-Frame-Children-1757064" TargetMode="External"/><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maxpixel.net/Photo-Frame-Bright-Frame-Colored-Frame-Children-1757064" TargetMode="External"/><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2F5EFAF-2E4C-4DFC-93AC-ABAA7EB0D7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5817" y="3383594"/>
            <a:ext cx="4486183" cy="3474406"/>
          </a:xfrm>
          <a:prstGeom prst="rect">
            <a:avLst/>
          </a:prstGeom>
        </p:spPr>
      </p:pic>
      <p:pic>
        <p:nvPicPr>
          <p:cNvPr id="11" name="Grafik 10">
            <a:extLst>
              <a:ext uri="{FF2B5EF4-FFF2-40B4-BE49-F238E27FC236}">
                <a16:creationId xmlns:a16="http://schemas.microsoft.com/office/drawing/2014/main" id="{A12B3EA7-9B9F-4781-898E-0AD3F13AF362}"/>
              </a:ext>
            </a:extLst>
          </p:cNvPr>
          <p:cNvPicPr>
            <a:picLocks noChangeAspect="1"/>
          </p:cNvPicPr>
          <p:nvPr/>
        </p:nvPicPr>
        <p:blipFill rotWithShape="1">
          <a:blip r:embed="rId3">
            <a:extLst>
              <a:ext uri="{28A0092B-C50C-407E-A947-70E740481C1C}">
                <a14:useLocalDpi xmlns:a14="http://schemas.microsoft.com/office/drawing/2010/main" val="0"/>
              </a:ext>
            </a:extLst>
          </a:blip>
          <a:srcRect b="7764"/>
          <a:stretch/>
        </p:blipFill>
        <p:spPr>
          <a:xfrm>
            <a:off x="0" y="3692817"/>
            <a:ext cx="4722920" cy="3165183"/>
          </a:xfrm>
          <a:prstGeom prst="rect">
            <a:avLst/>
          </a:prstGeom>
        </p:spPr>
      </p:pic>
      <p:sp>
        <p:nvSpPr>
          <p:cNvPr id="12" name="Rechteck 11">
            <a:extLst>
              <a:ext uri="{FF2B5EF4-FFF2-40B4-BE49-F238E27FC236}">
                <a16:creationId xmlns:a16="http://schemas.microsoft.com/office/drawing/2014/main" id="{95D507E7-9453-4C93-A246-8776B832B54C}"/>
              </a:ext>
            </a:extLst>
          </p:cNvPr>
          <p:cNvSpPr/>
          <p:nvPr/>
        </p:nvSpPr>
        <p:spPr>
          <a:xfrm>
            <a:off x="3426781" y="4270159"/>
            <a:ext cx="1811044" cy="25878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 name="Inhaltsplatzhalter 2">
            <a:extLst>
              <a:ext uri="{FF2B5EF4-FFF2-40B4-BE49-F238E27FC236}">
                <a16:creationId xmlns:a16="http://schemas.microsoft.com/office/drawing/2014/main" id="{4D5A45E6-D684-4827-8D93-DF39B3845282}"/>
              </a:ext>
            </a:extLst>
          </p:cNvPr>
          <p:cNvSpPr>
            <a:spLocks noGrp="1"/>
          </p:cNvSpPr>
          <p:nvPr>
            <p:ph idx="1"/>
          </p:nvPr>
        </p:nvSpPr>
        <p:spPr>
          <a:xfrm>
            <a:off x="550415" y="1313896"/>
            <a:ext cx="11383434" cy="4934810"/>
          </a:xfrm>
        </p:spPr>
        <p:txBody>
          <a:bodyPr>
            <a:normAutofit/>
          </a:bodyPr>
          <a:lstStyle/>
          <a:p>
            <a:pPr marL="0" indent="0" algn="ctr">
              <a:buNone/>
            </a:pPr>
            <a:r>
              <a:rPr lang="de-AT" sz="16600" b="1" dirty="0">
                <a:solidFill>
                  <a:schemeClr val="accent6">
                    <a:lumMod val="75000"/>
                  </a:schemeClr>
                </a:solidFill>
                <a:effectLst>
                  <a:outerShdw blurRad="38100" dist="38100" dir="2700000" algn="tl">
                    <a:srgbClr val="000000">
                      <a:alpha val="43137"/>
                    </a:srgbClr>
                  </a:outerShdw>
                </a:effectLst>
                <a:latin typeface="AR HERMANN" panose="02000000000000000000" pitchFamily="2" charset="0"/>
              </a:rPr>
              <a:t>K</a:t>
            </a:r>
            <a:r>
              <a:rPr lang="de-AT" sz="16600" b="1" dirty="0">
                <a:solidFill>
                  <a:srgbClr val="FFFF00"/>
                </a:solidFill>
                <a:effectLst>
                  <a:outerShdw blurRad="38100" dist="38100" dir="2700000" algn="tl">
                    <a:srgbClr val="000000">
                      <a:alpha val="43137"/>
                    </a:srgbClr>
                  </a:outerShdw>
                </a:effectLst>
                <a:latin typeface="AR HERMANN" panose="02000000000000000000" pitchFamily="2" charset="0"/>
              </a:rPr>
              <a:t>I</a:t>
            </a:r>
            <a:r>
              <a:rPr lang="de-AT" sz="16600" b="1" dirty="0">
                <a:solidFill>
                  <a:srgbClr val="E61F19"/>
                </a:solidFill>
                <a:effectLst>
                  <a:outerShdw blurRad="38100" dist="38100" dir="2700000" algn="tl">
                    <a:srgbClr val="000000">
                      <a:alpha val="43137"/>
                    </a:srgbClr>
                  </a:outerShdw>
                </a:effectLst>
                <a:latin typeface="AR HERMANN" panose="02000000000000000000" pitchFamily="2" charset="0"/>
              </a:rPr>
              <a:t>N</a:t>
            </a:r>
            <a:r>
              <a:rPr lang="de-AT" sz="16600" b="1" dirty="0">
                <a:solidFill>
                  <a:srgbClr val="00B0F0"/>
                </a:solidFill>
                <a:effectLst>
                  <a:outerShdw blurRad="38100" dist="38100" dir="2700000" algn="tl">
                    <a:srgbClr val="000000">
                      <a:alpha val="43137"/>
                    </a:srgbClr>
                  </a:outerShdw>
                </a:effectLst>
                <a:latin typeface="AR HERMANN" panose="02000000000000000000" pitchFamily="2" charset="0"/>
              </a:rPr>
              <a:t>D</a:t>
            </a:r>
            <a:r>
              <a:rPr lang="de-AT" sz="16600" b="1" dirty="0">
                <a:solidFill>
                  <a:srgbClr val="92D050"/>
                </a:solidFill>
                <a:effectLst>
                  <a:outerShdw blurRad="38100" dist="38100" dir="2700000" algn="tl">
                    <a:srgbClr val="000000">
                      <a:alpha val="43137"/>
                    </a:srgbClr>
                  </a:outerShdw>
                </a:effectLst>
                <a:latin typeface="AR HERMANN" panose="02000000000000000000" pitchFamily="2" charset="0"/>
              </a:rPr>
              <a:t>E</a:t>
            </a:r>
            <a:r>
              <a:rPr lang="de-AT" sz="16600" b="1" dirty="0">
                <a:solidFill>
                  <a:srgbClr val="ED9028"/>
                </a:solidFill>
                <a:effectLst>
                  <a:outerShdw blurRad="38100" dist="38100" dir="2700000" algn="tl">
                    <a:srgbClr val="000000">
                      <a:alpha val="43137"/>
                    </a:srgbClr>
                  </a:outerShdw>
                </a:effectLst>
                <a:latin typeface="AR HERMANN" panose="02000000000000000000" pitchFamily="2" charset="0"/>
              </a:rPr>
              <a:t>R</a:t>
            </a:r>
          </a:p>
          <a:p>
            <a:pPr marL="0" indent="0" algn="ctr">
              <a:buNone/>
            </a:pPr>
            <a:r>
              <a:rPr lang="de-AT" sz="8800" b="1" dirty="0">
                <a:solidFill>
                  <a:srgbClr val="7030A0"/>
                </a:solidFill>
                <a:effectLst>
                  <a:outerShdw blurRad="38100" dist="38100" dir="2700000" algn="tl">
                    <a:srgbClr val="000000">
                      <a:alpha val="43137"/>
                    </a:srgbClr>
                  </a:outerShdw>
                </a:effectLst>
                <a:latin typeface="AR HERMANN" panose="02000000000000000000" pitchFamily="2" charset="0"/>
              </a:rPr>
              <a:t>ERZIEHUNG</a:t>
            </a:r>
            <a:endParaRPr lang="de-AT" sz="8000" b="1" dirty="0">
              <a:solidFill>
                <a:srgbClr val="7030A0"/>
              </a:solidFill>
              <a:effectLst>
                <a:outerShdw blurRad="38100" dist="38100" dir="2700000" algn="tl">
                  <a:srgbClr val="000000">
                    <a:alpha val="43137"/>
                  </a:srgbClr>
                </a:outerShdw>
              </a:effectLst>
              <a:latin typeface="AR HERMANN" panose="02000000000000000000" pitchFamily="2" charset="0"/>
            </a:endParaRPr>
          </a:p>
        </p:txBody>
      </p:sp>
    </p:spTree>
    <p:extLst>
      <p:ext uri="{BB962C8B-B14F-4D97-AF65-F5344CB8AC3E}">
        <p14:creationId xmlns:p14="http://schemas.microsoft.com/office/powerpoint/2010/main" val="31647698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40000" b="-40000"/>
          </a:stretch>
        </a:blipFill>
        <a:effectLst/>
      </p:bgPr>
    </p:bg>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96E53746-79C1-4163-8846-B4C2B935FDE8}"/>
              </a:ext>
            </a:extLst>
          </p:cNvPr>
          <p:cNvSpPr txBox="1"/>
          <p:nvPr/>
        </p:nvSpPr>
        <p:spPr>
          <a:xfrm>
            <a:off x="1113087" y="268357"/>
            <a:ext cx="10187705" cy="6740307"/>
          </a:xfrm>
          <a:prstGeom prst="rect">
            <a:avLst/>
          </a:prstGeom>
          <a:noFill/>
        </p:spPr>
        <p:txBody>
          <a:bodyPr wrap="square">
            <a:spAutoFit/>
          </a:bodyPr>
          <a:lstStyle/>
          <a:p>
            <a:pPr algn="ctr"/>
            <a:r>
              <a:rPr lang="de-AT" sz="2400" dirty="0"/>
              <a:t>Es gibt drei Arten der Erziehung: </a:t>
            </a:r>
          </a:p>
          <a:p>
            <a:pPr algn="ctr"/>
            <a:r>
              <a:rPr lang="de-AT" sz="2400" dirty="0"/>
              <a:t>die körperliche, die menschliche und die geistige Erziehung.                                                                                               Die körperliche Erziehung befasst sich mit Fortschritt und Entwicklung des Körpers, indem sie materielle Erleichterungen, Behaglichkeit und Entspannung für ihn sicherstellt. Sie gilt in gleicher Weise für Menschen und Tiere.        </a:t>
            </a:r>
          </a:p>
          <a:p>
            <a:pPr algn="ctr"/>
            <a:r>
              <a:rPr lang="de-AT" sz="2400" dirty="0"/>
              <a:t>                                                                                                                                                                             Die menschliche Erziehung bedeutet Kultur und Fortschritt, nämlich Regierung, Verwaltung, Wohlfahrtseinrichtungen, Verkehr, Handel und Gewerbe, Künste, Natur- und Geisteswissenschaften, große Erfindungen und Entdeckungen physikalischer Gesetze. Diese Äußerungen des Menschengeistes machen den Unterschied zur Tierwelt deutlich.                                                                                                                                    </a:t>
            </a:r>
          </a:p>
          <a:p>
            <a:pPr algn="ctr"/>
            <a:endParaRPr lang="de-AT" sz="2400" dirty="0"/>
          </a:p>
          <a:p>
            <a:pPr algn="ctr"/>
            <a:r>
              <a:rPr lang="de-AT" sz="2400" dirty="0"/>
              <a:t>Die geistige, göttliche Erziehung ist die Erziehung zum Himmelreich. Durch sie erwirbt der Mensch göttliche Vollkommenheiten. Sie ist die wahre Erziehung, denn auf dieser Stufe tritt das Göttliche im Menschen in Erscheinung, und die Worte "Lasset Uns Menschen schaffen nach Unserem Bild und Gleichnis", werden in ihm offenbar. Dies ist das höchste Ziel der Menschheit.</a:t>
            </a:r>
          </a:p>
          <a:p>
            <a:pPr algn="ctr"/>
            <a:r>
              <a:rPr lang="de-AT" sz="2400" dirty="0"/>
              <a:t>Abdu´l-Bahá</a:t>
            </a:r>
          </a:p>
        </p:txBody>
      </p:sp>
      <p:sp>
        <p:nvSpPr>
          <p:cNvPr id="2" name="Rechteck 1">
            <a:extLst>
              <a:ext uri="{FF2B5EF4-FFF2-40B4-BE49-F238E27FC236}">
                <a16:creationId xmlns:a16="http://schemas.microsoft.com/office/drawing/2014/main" id="{D4A26B77-A14F-453A-8F00-53CA5348C436}"/>
              </a:ext>
            </a:extLst>
          </p:cNvPr>
          <p:cNvSpPr/>
          <p:nvPr/>
        </p:nvSpPr>
        <p:spPr>
          <a:xfrm>
            <a:off x="11424266" y="6103727"/>
            <a:ext cx="535723" cy="923330"/>
          </a:xfrm>
          <a:prstGeom prst="rect">
            <a:avLst/>
          </a:prstGeom>
          <a:noFill/>
        </p:spPr>
        <p:txBody>
          <a:bodyPr wrap="none" lIns="91440" tIns="45720" rIns="91440" bIns="45720">
            <a:spAutoFit/>
          </a:bodyPr>
          <a:lstStyle/>
          <a:p>
            <a:pPr algn="ctr"/>
            <a:r>
              <a:rPr lang="de-DE" sz="5400" b="0" cap="none" spc="0" dirty="0">
                <a:ln w="0"/>
                <a:solidFill>
                  <a:schemeClr val="bg1"/>
                </a:solidFill>
                <a:effectLst>
                  <a:outerShdw blurRad="38100" dist="19050" dir="2700000" algn="tl" rotWithShape="0">
                    <a:schemeClr val="dk1">
                      <a:alpha val="40000"/>
                    </a:schemeClr>
                  </a:outerShdw>
                </a:effectLst>
              </a:rPr>
              <a:t>8</a:t>
            </a:r>
          </a:p>
        </p:txBody>
      </p:sp>
    </p:spTree>
    <p:extLst>
      <p:ext uri="{BB962C8B-B14F-4D97-AF65-F5344CB8AC3E}">
        <p14:creationId xmlns:p14="http://schemas.microsoft.com/office/powerpoint/2010/main" val="12463411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39000" b="-39000"/>
          </a:stretch>
        </a:blipFill>
        <a:effectLst/>
      </p:bgPr>
    </p:bg>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16AC2708-D2D2-488D-86F3-268F51D32EE4}"/>
              </a:ext>
            </a:extLst>
          </p:cNvPr>
          <p:cNvSpPr txBox="1"/>
          <p:nvPr/>
        </p:nvSpPr>
        <p:spPr>
          <a:xfrm>
            <a:off x="1896636" y="677309"/>
            <a:ext cx="8418444" cy="5324535"/>
          </a:xfrm>
          <a:prstGeom prst="rect">
            <a:avLst/>
          </a:prstGeom>
          <a:noFill/>
        </p:spPr>
        <p:txBody>
          <a:bodyPr wrap="square">
            <a:spAutoFit/>
          </a:bodyPr>
          <a:lstStyle/>
          <a:p>
            <a:pPr algn="ctr"/>
            <a:r>
              <a:rPr lang="de-AT" sz="2400" dirty="0">
                <a:effectLst/>
                <a:latin typeface="Calibri" panose="020F0502020204030204" pitchFamily="34" charset="0"/>
                <a:ea typeface="Times New Roman" panose="02020603050405020304" pitchFamily="18" charset="0"/>
              </a:rPr>
              <a:t>Nährt die Kinder am Herzen himmlischer Gnade, wenn sie noch klein sind, pflegt sie in der Wiege höchster Vortrefflichkeit, erzieht sie in der Umarmung der Güte. Gewährt ihnen den Vorteil allen nützlichen Wissens. Laßt sie teilhaben an jeder neuen, seltenen, wundersamen Kunstfertigkeit. Erzieht sie zu Arbeit und Streben und gewöhnt sie an Mühsal. Lehrt sie, ihr Leben den wichtigen Dingen zu widmen, und ermutigt sie, sich mit Studien zu befassen, die der Menschheit nützen. Sie müssen laufend ermutigt und begeistert werden, zu den Gipfeln menschlicher Vervollkommnung zu streben, so daß sie von frühester Kindheit an dazu erzogen werden, sich hohe Ziele zu setzen, sich richtig zu verhalten, keusch, rein und makellos zu sein, und daß sie lernen, in jeder Hinsicht starke Entschlusskraft und festen Vorsatz zu zeigen.</a:t>
            </a:r>
          </a:p>
          <a:p>
            <a:pPr algn="ctr"/>
            <a:r>
              <a:rPr lang="de-AT" sz="2000" dirty="0">
                <a:latin typeface="Calibri" panose="020F0502020204030204" pitchFamily="34" charset="0"/>
                <a:ea typeface="Times New Roman" panose="02020603050405020304" pitchFamily="18" charset="0"/>
              </a:rPr>
              <a:t>Abdu´l-Bahá</a:t>
            </a:r>
            <a:endParaRPr lang="de-AT" sz="2400" dirty="0">
              <a:effectLst/>
              <a:latin typeface="Times New Roman" panose="02020603050405020304" pitchFamily="18" charset="0"/>
              <a:ea typeface="Times New Roman" panose="02020603050405020304" pitchFamily="18" charset="0"/>
            </a:endParaRPr>
          </a:p>
        </p:txBody>
      </p:sp>
      <p:sp>
        <p:nvSpPr>
          <p:cNvPr id="2" name="Rechteck 1">
            <a:extLst>
              <a:ext uri="{FF2B5EF4-FFF2-40B4-BE49-F238E27FC236}">
                <a16:creationId xmlns:a16="http://schemas.microsoft.com/office/drawing/2014/main" id="{CBD4F1BC-6F08-468E-81D2-6736786DBB2F}"/>
              </a:ext>
            </a:extLst>
          </p:cNvPr>
          <p:cNvSpPr/>
          <p:nvPr/>
        </p:nvSpPr>
        <p:spPr>
          <a:xfrm>
            <a:off x="10737489" y="6118908"/>
            <a:ext cx="535724" cy="923330"/>
          </a:xfrm>
          <a:prstGeom prst="rect">
            <a:avLst/>
          </a:prstGeom>
          <a:noFill/>
        </p:spPr>
        <p:txBody>
          <a:bodyPr wrap="none" lIns="91440" tIns="45720" rIns="91440" bIns="45720">
            <a:spAutoFit/>
          </a:bodyPr>
          <a:lstStyle/>
          <a:p>
            <a:pPr algn="ctr"/>
            <a:r>
              <a:rPr lang="de-DE"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9</a:t>
            </a:r>
          </a:p>
        </p:txBody>
      </p:sp>
    </p:spTree>
    <p:extLst>
      <p:ext uri="{BB962C8B-B14F-4D97-AF65-F5344CB8AC3E}">
        <p14:creationId xmlns:p14="http://schemas.microsoft.com/office/powerpoint/2010/main" val="37111234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D7EAF32-D9A5-41A5-BF2A-77D485264ECE}"/>
              </a:ext>
            </a:extLst>
          </p:cNvPr>
          <p:cNvPicPr>
            <a:picLocks noChangeAspect="1"/>
          </p:cNvPicPr>
          <p:nvPr/>
        </p:nvPicPr>
        <p:blipFill rotWithShape="1">
          <a:blip r:embed="rId2"/>
          <a:srcRect t="1590"/>
          <a:stretch/>
        </p:blipFill>
        <p:spPr>
          <a:xfrm>
            <a:off x="1150868" y="0"/>
            <a:ext cx="9412198" cy="6858000"/>
          </a:xfrm>
          <a:prstGeom prst="rect">
            <a:avLst/>
          </a:prstGeom>
        </p:spPr>
      </p:pic>
      <p:sp>
        <p:nvSpPr>
          <p:cNvPr id="2" name="Rechteck 1">
            <a:extLst>
              <a:ext uri="{FF2B5EF4-FFF2-40B4-BE49-F238E27FC236}">
                <a16:creationId xmlns:a16="http://schemas.microsoft.com/office/drawing/2014/main" id="{4CDD0A36-C9A7-4F66-B392-6A6A6C48158C}"/>
              </a:ext>
            </a:extLst>
          </p:cNvPr>
          <p:cNvSpPr/>
          <p:nvPr/>
        </p:nvSpPr>
        <p:spPr>
          <a:xfrm>
            <a:off x="11213150" y="5846459"/>
            <a:ext cx="886781" cy="923330"/>
          </a:xfrm>
          <a:prstGeom prst="rect">
            <a:avLst/>
          </a:prstGeom>
          <a:noFill/>
        </p:spPr>
        <p:txBody>
          <a:bodyPr wrap="none" lIns="91440" tIns="45720" rIns="91440" bIns="45720">
            <a:spAutoFit/>
          </a:bodyPr>
          <a:lstStyle/>
          <a:p>
            <a:pPr algn="ctr"/>
            <a:r>
              <a:rPr lang="de-DE" sz="5400" b="0" cap="none" spc="0" dirty="0">
                <a:ln w="0"/>
                <a:solidFill>
                  <a:schemeClr val="tx1"/>
                </a:solidFill>
                <a:effectLst>
                  <a:outerShdw blurRad="38100" dist="19050" dir="2700000" algn="tl" rotWithShape="0">
                    <a:schemeClr val="dk1">
                      <a:alpha val="40000"/>
                    </a:schemeClr>
                  </a:outerShdw>
                </a:effectLst>
              </a:rPr>
              <a:t>10</a:t>
            </a:r>
          </a:p>
        </p:txBody>
      </p:sp>
    </p:spTree>
    <p:extLst>
      <p:ext uri="{BB962C8B-B14F-4D97-AF65-F5344CB8AC3E}">
        <p14:creationId xmlns:p14="http://schemas.microsoft.com/office/powerpoint/2010/main" val="14093966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VI_4220">
            <a:hlinkClick r:id="" action="ppaction://media"/>
            <a:extLst>
              <a:ext uri="{FF2B5EF4-FFF2-40B4-BE49-F238E27FC236}">
                <a16:creationId xmlns:a16="http://schemas.microsoft.com/office/drawing/2014/main" id="{9EC314FC-8A2C-45A8-993E-9F96C9D5745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90943" y="0"/>
            <a:ext cx="8046128" cy="6034596"/>
          </a:xfrm>
          <a:prstGeom prst="rect">
            <a:avLst/>
          </a:prstGeom>
        </p:spPr>
      </p:pic>
    </p:spTree>
    <p:extLst>
      <p:ext uri="{BB962C8B-B14F-4D97-AF65-F5344CB8AC3E}">
        <p14:creationId xmlns:p14="http://schemas.microsoft.com/office/powerpoint/2010/main" val="379088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ECA89592-B373-4BD9-A660-887259AA7436}"/>
              </a:ext>
            </a:extLst>
          </p:cNvPr>
          <p:cNvSpPr txBox="1"/>
          <p:nvPr/>
        </p:nvSpPr>
        <p:spPr>
          <a:xfrm>
            <a:off x="5610224" y="86916"/>
            <a:ext cx="6296025" cy="677108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AT" sz="3200" b="0" i="0" u="none" strike="noStrike" kern="1200" cap="none" spc="0" normalizeH="0" baseline="0" noProof="0" dirty="0">
                <a:ln>
                  <a:noFill/>
                </a:ln>
                <a:solidFill>
                  <a:prstClr val="black"/>
                </a:solidFill>
                <a:effectLst/>
                <a:uLnTx/>
                <a:uFillTx/>
                <a:latin typeface="Calibri" panose="020F0502020204030204"/>
                <a:ea typeface="+mn-ea"/>
                <a:cs typeface="+mn-cs"/>
              </a:rPr>
              <a:t>O Du gütiger Herr!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AT" sz="3200" b="0" i="0" u="none" strike="noStrike" kern="1200" cap="none" spc="0" normalizeH="0" baseline="0" noProof="0" dirty="0">
                <a:ln>
                  <a:noFill/>
                </a:ln>
                <a:solidFill>
                  <a:prstClr val="black"/>
                </a:solidFill>
                <a:effectLst/>
                <a:uLnTx/>
                <a:uFillTx/>
                <a:latin typeface="Calibri" panose="020F0502020204030204"/>
                <a:ea typeface="+mn-ea"/>
                <a:cs typeface="+mn-cs"/>
              </a:rPr>
              <a:t>Diese lieblichen Kinder sind das Werk Deiner machtvollen Hand, die wundersamen Zeichen Deiner Größe. O Gott! Behüte diese Kinder, hilf ihnen </a:t>
            </a:r>
            <a:r>
              <a:rPr kumimoji="0" lang="de-AT" sz="3200" b="0" i="0" u="none" strike="noStrike" kern="1200" cap="none" spc="0" normalizeH="0" baseline="0" noProof="0" dirty="0" err="1">
                <a:ln>
                  <a:noFill/>
                </a:ln>
                <a:solidFill>
                  <a:prstClr val="black"/>
                </a:solidFill>
                <a:effectLst/>
                <a:uLnTx/>
                <a:uFillTx/>
                <a:latin typeface="Calibri" panose="020F0502020204030204"/>
                <a:ea typeface="+mn-ea"/>
                <a:cs typeface="+mn-cs"/>
              </a:rPr>
              <a:t>gnädiglich</a:t>
            </a:r>
            <a:r>
              <a:rPr kumimoji="0" lang="de-AT" sz="3200" b="0" i="0" u="none" strike="noStrike" kern="1200" cap="none" spc="0" normalizeH="0" baseline="0" noProof="0" dirty="0">
                <a:ln>
                  <a:noFill/>
                </a:ln>
                <a:solidFill>
                  <a:prstClr val="black"/>
                </a:solidFill>
                <a:effectLst/>
                <a:uLnTx/>
                <a:uFillTx/>
                <a:latin typeface="Calibri" panose="020F0502020204030204"/>
                <a:ea typeface="+mn-ea"/>
                <a:cs typeface="+mn-cs"/>
              </a:rPr>
              <a:t>, dass sie erzogen und fähig werden, der Menschheit zu dienen.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AT" sz="3200" b="0" i="0" u="none" strike="noStrike" kern="1200" cap="none" spc="0" normalizeH="0" baseline="0" noProof="0" dirty="0">
                <a:ln>
                  <a:noFill/>
                </a:ln>
                <a:solidFill>
                  <a:prstClr val="black"/>
                </a:solidFill>
                <a:effectLst/>
                <a:uLnTx/>
                <a:uFillTx/>
                <a:latin typeface="Calibri" panose="020F0502020204030204"/>
                <a:ea typeface="+mn-ea"/>
                <a:cs typeface="+mn-cs"/>
              </a:rPr>
              <a:t>O Gott! Diese Kinder sind Perlen, lass sie heranwachsen in der Muschel Deiner Güte.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AT" sz="3200" b="0" i="0" u="none" strike="noStrike" kern="1200" cap="none" spc="0" normalizeH="0" baseline="0" noProof="0" dirty="0">
                <a:ln>
                  <a:noFill/>
                </a:ln>
                <a:solidFill>
                  <a:prstClr val="black"/>
                </a:solidFill>
                <a:effectLst/>
                <a:uLnTx/>
                <a:uFillTx/>
                <a:latin typeface="Calibri" panose="020F0502020204030204"/>
                <a:ea typeface="+mn-ea"/>
                <a:cs typeface="+mn-cs"/>
              </a:rPr>
              <a:t>Du bist der Großmütige, der Alliebende.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AT" sz="1800" b="0" i="0" u="none" strike="noStrike" kern="1200" cap="none" spc="0" normalizeH="0" baseline="0" noProof="0" dirty="0">
                <a:ln>
                  <a:noFill/>
                </a:ln>
                <a:solidFill>
                  <a:prstClr val="black"/>
                </a:solidFill>
                <a:effectLst/>
                <a:uLnTx/>
                <a:uFillTx/>
                <a:latin typeface="Calibri" panose="020F0502020204030204"/>
                <a:ea typeface="+mn-ea"/>
                <a:cs typeface="+mn-cs"/>
              </a:rPr>
              <a:t>‘Abdu’l-Bahá</a:t>
            </a:r>
          </a:p>
        </p:txBody>
      </p:sp>
      <p:pic>
        <p:nvPicPr>
          <p:cNvPr id="5" name="Grafik 4">
            <a:extLst>
              <a:ext uri="{FF2B5EF4-FFF2-40B4-BE49-F238E27FC236}">
                <a16:creationId xmlns:a16="http://schemas.microsoft.com/office/drawing/2014/main" id="{84049843-B024-46C0-9B5D-74B5CC2162E3}"/>
              </a:ext>
            </a:extLst>
          </p:cNvPr>
          <p:cNvPicPr>
            <a:picLocks noChangeAspect="1"/>
          </p:cNvPicPr>
          <p:nvPr/>
        </p:nvPicPr>
        <p:blipFill rotWithShape="1">
          <a:blip r:embed="rId2">
            <a:extLst>
              <a:ext uri="{28A0092B-C50C-407E-A947-70E740481C1C}">
                <a14:useLocalDpi xmlns:a14="http://schemas.microsoft.com/office/drawing/2010/main" val="0"/>
              </a:ext>
            </a:extLst>
          </a:blip>
          <a:srcRect l="6550" t="7348" r="3194" b="6230"/>
          <a:stretch/>
        </p:blipFill>
        <p:spPr>
          <a:xfrm>
            <a:off x="371474" y="1228725"/>
            <a:ext cx="5381625" cy="5153025"/>
          </a:xfrm>
          <a:prstGeom prst="rect">
            <a:avLst/>
          </a:prstGeom>
        </p:spPr>
      </p:pic>
    </p:spTree>
    <p:extLst>
      <p:ext uri="{BB962C8B-B14F-4D97-AF65-F5344CB8AC3E}">
        <p14:creationId xmlns:p14="http://schemas.microsoft.com/office/powerpoint/2010/main" val="8383605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13000" b="-13000"/>
          </a:stretch>
        </a:blipFill>
        <a:effectLst/>
      </p:bgPr>
    </p:bg>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33C82E78-163A-48C4-8783-8B2C3C04DBBF}"/>
              </a:ext>
            </a:extLst>
          </p:cNvPr>
          <p:cNvSpPr txBox="1"/>
          <p:nvPr/>
        </p:nvSpPr>
        <p:spPr>
          <a:xfrm>
            <a:off x="1490870" y="198784"/>
            <a:ext cx="9770165" cy="6526210"/>
          </a:xfrm>
          <a:prstGeom prst="rect">
            <a:avLst/>
          </a:prstGeom>
          <a:noFill/>
        </p:spPr>
        <p:txBody>
          <a:bodyPr wrap="square">
            <a:spAutoFit/>
          </a:bodyPr>
          <a:lstStyle/>
          <a:p>
            <a:pPr algn="ctr">
              <a:lnSpc>
                <a:spcPct val="107000"/>
              </a:lnSpc>
              <a:spcAft>
                <a:spcPts val="800"/>
              </a:spcAft>
            </a:pPr>
            <a:r>
              <a:rPr lang="de-AT" sz="2800" dirty="0">
                <a:effectLst/>
                <a:latin typeface="Calibri" panose="020F0502020204030204" pitchFamily="34" charset="0"/>
                <a:ea typeface="Times New Roman" panose="02020603050405020304" pitchFamily="18" charset="0"/>
                <a:cs typeface="Calibri" panose="020F0502020204030204" pitchFamily="34" charset="0"/>
              </a:rPr>
              <a:t>Zu den größten Diensten, die der Mensch dem allmächtigen Gott je erweisen kann, gehört die Erziehung und Ausbildung von Kindern, jungen Pflanzen im Paradies </a:t>
            </a:r>
            <a:r>
              <a:rPr lang="de-AT" sz="2800" dirty="0" err="1">
                <a:effectLst/>
                <a:latin typeface="Calibri" panose="020F0502020204030204" pitchFamily="34" charset="0"/>
                <a:ea typeface="Times New Roman" panose="02020603050405020304" pitchFamily="18" charset="0"/>
                <a:cs typeface="Calibri" panose="020F0502020204030204" pitchFamily="34" charset="0"/>
              </a:rPr>
              <a:t>Abhá</a:t>
            </a:r>
            <a:r>
              <a:rPr lang="de-AT" sz="2800" dirty="0">
                <a:effectLst/>
                <a:latin typeface="Calibri" panose="020F0502020204030204" pitchFamily="34" charset="0"/>
                <a:ea typeface="Times New Roman" panose="02020603050405020304" pitchFamily="18" charset="0"/>
                <a:cs typeface="Calibri" panose="020F0502020204030204" pitchFamily="34" charset="0"/>
              </a:rPr>
              <a:t>, so daß diese Kinder wie Perlen göttlicher Großmut in der Muschel der Erziehung wachsen, gehegt in Gnade auf dem Pfade des Heils, bis sie schließlich juwelengleich die Krone ewiger Herrlichkeit schmücken. Es ist jedoch sehr schwierig, diesen Dienst zu leisten, und noch schwerer ist es, darin Erfolg zu haben. Ich hoffe, du wirst dich bei dieser wichtigsten Aufgabe bewähren, den Sieg davontragen und zum Banner der überfließenden Gnade Gottes werden. Auch hoffe ich, daß diese Kinder, allesamt in den heiligen Lehren gehegt und behütet, Charaktere wie die süßen Lüfte aus den Gärten des Allherrlichen entwickeln und ihren Duft über die ganze Welt verbreiten. </a:t>
            </a:r>
            <a:endParaRPr lang="de-AT"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81260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17000" b="-17000"/>
          </a:stretch>
        </a:blipFill>
        <a:effectLst/>
      </p:bgPr>
    </p:bg>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05FEA385-900A-41A8-9B23-54A367A92864}"/>
              </a:ext>
            </a:extLst>
          </p:cNvPr>
          <p:cNvSpPr txBox="1"/>
          <p:nvPr/>
        </p:nvSpPr>
        <p:spPr>
          <a:xfrm>
            <a:off x="1653466" y="1596352"/>
            <a:ext cx="8875450" cy="3236207"/>
          </a:xfrm>
          <a:prstGeom prst="rect">
            <a:avLst/>
          </a:prstGeom>
          <a:noFill/>
        </p:spPr>
        <p:txBody>
          <a:bodyPr wrap="square">
            <a:spAutoFit/>
          </a:bodyPr>
          <a:lstStyle/>
          <a:p>
            <a:pPr algn="ctr">
              <a:lnSpc>
                <a:spcPct val="107000"/>
              </a:lnSpc>
              <a:spcAft>
                <a:spcPts val="800"/>
              </a:spcAft>
            </a:pPr>
            <a:r>
              <a:rPr lang="de-AT" sz="2400" dirty="0">
                <a:effectLst/>
                <a:latin typeface="Calibri" panose="020F0502020204030204" pitchFamily="34" charset="0"/>
                <a:ea typeface="Calibri" panose="020F0502020204030204" pitchFamily="34" charset="0"/>
                <a:cs typeface="Calibri" panose="020F0502020204030204" pitchFamily="34" charset="0"/>
              </a:rPr>
              <a:t>Wann immer eine Mutter sieht, daß ihr Kind etwas gut gemacht hat, soll sie es loben, ihre Anerkennung äußern und sein Herz erfreuen. Und wenn sich der kleinste unerwünschte Zug zeigt, soll sie dem Kind raten, die Mittel der Vernunft gebrauchen und erforderlichenfalls das Kind auch durch sanften mündlichen Tadel strafen. Es ist jedoch nicht erlaubt, ein Kind zu schlagen oder es verächtlich zu machen, denn der Charakter des Kindes wird durch Prügel oder Beschimpfung völlig verdorben.</a:t>
            </a:r>
            <a:endParaRPr lang="de-AT"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051396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15000" b="-15000"/>
          </a:stretch>
        </a:blipFill>
        <a:effectLst/>
      </p:bgPr>
    </p:bg>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173DE4D6-6D21-45E7-A8C3-80646FDEC0D8}"/>
              </a:ext>
            </a:extLst>
          </p:cNvPr>
          <p:cNvSpPr txBox="1"/>
          <p:nvPr/>
        </p:nvSpPr>
        <p:spPr>
          <a:xfrm>
            <a:off x="1411646" y="432303"/>
            <a:ext cx="9531626" cy="4627357"/>
          </a:xfrm>
          <a:prstGeom prst="rect">
            <a:avLst/>
          </a:prstGeom>
          <a:noFill/>
        </p:spPr>
        <p:txBody>
          <a:bodyPr wrap="square">
            <a:spAutoFit/>
          </a:bodyPr>
          <a:lstStyle/>
          <a:p>
            <a:pPr algn="ctr">
              <a:lnSpc>
                <a:spcPct val="107000"/>
              </a:lnSpc>
              <a:spcAft>
                <a:spcPts val="800"/>
              </a:spcAft>
            </a:pPr>
            <a:r>
              <a:rPr lang="de-AT" sz="2800" dirty="0">
                <a:effectLst/>
                <a:latin typeface="Calibri" panose="020F0502020204030204" pitchFamily="34" charset="0"/>
                <a:ea typeface="Calibri" panose="020F0502020204030204" pitchFamily="34" charset="0"/>
                <a:cs typeface="Calibri" panose="020F0502020204030204" pitchFamily="34" charset="0"/>
              </a:rPr>
              <a:t>Die erste und dringlichste Notwendigkeit ist die Förderung der Erziehung. Man kann sich nicht denken, daß ein Volk zu Wohlstand und Erfolg kommt, ohne daß diese ausschlaggebende, grundlegende Frage vorangetrieben wird. Die Hauptursache für den Niedergang und Verfall der Völker ist Unwissenheit. Heutzutage wissen die Massen des Volkes nicht einmal über das Alltägliche Bescheid; wieviel weniger begreifen sie die Kernfragen wichtiger Probleme und die verwickelten Lebensbedürfnisse unserer Zeit!</a:t>
            </a:r>
          </a:p>
          <a:p>
            <a:pPr algn="ctr">
              <a:lnSpc>
                <a:spcPct val="107000"/>
              </a:lnSpc>
              <a:spcAft>
                <a:spcPts val="800"/>
              </a:spcAft>
            </a:pPr>
            <a:r>
              <a:rPr lang="de-AT" dirty="0">
                <a:latin typeface="Calibri" panose="020F0502020204030204" pitchFamily="34" charset="0"/>
                <a:ea typeface="Calibri" panose="020F0502020204030204" pitchFamily="34" charset="0"/>
                <a:cs typeface="Calibri" panose="020F0502020204030204" pitchFamily="34" charset="0"/>
              </a:rPr>
              <a:t>Abdu´l-Bahá, Das Geheimnis Göttlicher Kultur</a:t>
            </a:r>
            <a:endParaRPr lang="de-AT"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hteck 5">
            <a:extLst>
              <a:ext uri="{FF2B5EF4-FFF2-40B4-BE49-F238E27FC236}">
                <a16:creationId xmlns:a16="http://schemas.microsoft.com/office/drawing/2014/main" id="{458F6AD8-8274-4379-A6E4-CA685BFC0BDF}"/>
              </a:ext>
            </a:extLst>
          </p:cNvPr>
          <p:cNvSpPr/>
          <p:nvPr/>
        </p:nvSpPr>
        <p:spPr>
          <a:xfrm>
            <a:off x="11500969" y="5604003"/>
            <a:ext cx="535723" cy="923330"/>
          </a:xfrm>
          <a:prstGeom prst="rect">
            <a:avLst/>
          </a:prstGeom>
          <a:noFill/>
        </p:spPr>
        <p:txBody>
          <a:bodyPr wrap="none" lIns="91440" tIns="45720" rIns="91440" bIns="45720">
            <a:spAutoFit/>
          </a:bodyPr>
          <a:lstStyle/>
          <a:p>
            <a:pPr algn="ctr"/>
            <a:r>
              <a:rPr lang="de-DE" sz="5400" b="0" cap="none" spc="0" dirty="0">
                <a:ln w="0"/>
                <a:solidFill>
                  <a:schemeClr val="tx1"/>
                </a:solidFill>
                <a:effectLst>
                  <a:outerShdw blurRad="38100" dist="19050" dir="2700000" algn="tl" rotWithShape="0">
                    <a:schemeClr val="dk1">
                      <a:alpha val="40000"/>
                    </a:schemeClr>
                  </a:outerShdw>
                </a:effectLst>
              </a:rPr>
              <a:t>5</a:t>
            </a:r>
          </a:p>
        </p:txBody>
      </p:sp>
    </p:spTree>
    <p:extLst>
      <p:ext uri="{BB962C8B-B14F-4D97-AF65-F5344CB8AC3E}">
        <p14:creationId xmlns:p14="http://schemas.microsoft.com/office/powerpoint/2010/main" val="29402305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DC44A8F2-AC29-46D3-B165-84B38463B1D5}"/>
              </a:ext>
            </a:extLst>
          </p:cNvPr>
          <p:cNvSpPr txBox="1"/>
          <p:nvPr/>
        </p:nvSpPr>
        <p:spPr>
          <a:xfrm>
            <a:off x="2246242" y="815009"/>
            <a:ext cx="7851913" cy="5338384"/>
          </a:xfrm>
          <a:prstGeom prst="rect">
            <a:avLst/>
          </a:prstGeom>
          <a:noFill/>
        </p:spPr>
        <p:txBody>
          <a:bodyPr wrap="square">
            <a:spAutoFit/>
          </a:bodyPr>
          <a:lstStyle/>
          <a:p>
            <a:pPr algn="ctr">
              <a:lnSpc>
                <a:spcPct val="107000"/>
              </a:lnSpc>
              <a:spcAft>
                <a:spcPts val="800"/>
              </a:spcAft>
            </a:pPr>
            <a:r>
              <a:rPr lang="de-AT" sz="3200" dirty="0">
                <a:effectLst/>
                <a:latin typeface="Calibri" panose="020F0502020204030204" pitchFamily="34" charset="0"/>
                <a:ea typeface="Times New Roman" panose="02020603050405020304" pitchFamily="18" charset="0"/>
                <a:cs typeface="Calibri" panose="020F0502020204030204" pitchFamily="34" charset="0"/>
              </a:rPr>
              <a:t>Der Charakterfrage solltet ihr die größte Bedeutung zumessen. Es ist die Pflicht jeden Vaters und jeder Mutter, ihre Kinder lange Zeit zu beraten und sie zu den Dingen zu führen, die zu ewiger Ehre gereichen. Ermutigt die Schulkinder von Jugend auf, wohlgesetzte Reden zu halten, so dass sie in ihrer Freizeit damit beschäftigt sind, überzeugende, wirksame Ansprachen zu halten und sich dabei klar und beredt auszudrücken.</a:t>
            </a:r>
            <a:endParaRPr lang="de-AT"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702428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73E040E5-BC4F-44CB-A921-C992F6E5EC45}"/>
              </a:ext>
            </a:extLst>
          </p:cNvPr>
          <p:cNvSpPr txBox="1"/>
          <p:nvPr/>
        </p:nvSpPr>
        <p:spPr>
          <a:xfrm>
            <a:off x="2286000" y="617838"/>
            <a:ext cx="7636476" cy="5632311"/>
          </a:xfrm>
          <a:prstGeom prst="rect">
            <a:avLst/>
          </a:prstGeom>
          <a:noFill/>
        </p:spPr>
        <p:txBody>
          <a:bodyPr wrap="square">
            <a:spAutoFit/>
          </a:bodyPr>
          <a:lstStyle/>
          <a:p>
            <a:pPr algn="ctr"/>
            <a:r>
              <a:rPr lang="de-AT" sz="3600" dirty="0"/>
              <a:t>Die Mütter sollten daran denken, daß alles, was Kindererziehung berührt, den Vorrang hat. Sie sollten in dieser Hinsicht jede Anstrengung unternehmen, denn wenn der Zweig grün und zart ist, wird er in jede vorgegebene Richtung wachsen. Darum ist es die Pflicht der Mütter, ihre Kleinen so heranzuziehen, wie ein Gärtner seine jungen Pflanzen pflegt.</a:t>
            </a:r>
          </a:p>
        </p:txBody>
      </p:sp>
      <p:sp>
        <p:nvSpPr>
          <p:cNvPr id="2" name="Rechteck 1">
            <a:extLst>
              <a:ext uri="{FF2B5EF4-FFF2-40B4-BE49-F238E27FC236}">
                <a16:creationId xmlns:a16="http://schemas.microsoft.com/office/drawing/2014/main" id="{C9DEAB21-FAC6-47B4-9507-B762B3BD5FA7}"/>
              </a:ext>
            </a:extLst>
          </p:cNvPr>
          <p:cNvSpPr/>
          <p:nvPr/>
        </p:nvSpPr>
        <p:spPr>
          <a:xfrm>
            <a:off x="11512246" y="5934670"/>
            <a:ext cx="535723" cy="923330"/>
          </a:xfrm>
          <a:prstGeom prst="rect">
            <a:avLst/>
          </a:prstGeom>
          <a:noFill/>
        </p:spPr>
        <p:txBody>
          <a:bodyPr wrap="none" lIns="91440" tIns="45720" rIns="91440" bIns="45720">
            <a:spAutoFit/>
          </a:bodyPr>
          <a:lstStyle/>
          <a:p>
            <a:pPr algn="ctr"/>
            <a:r>
              <a:rPr lang="de-DE" sz="5400" b="0" cap="none" spc="0" dirty="0">
                <a:ln w="0"/>
                <a:solidFill>
                  <a:schemeClr val="tx1"/>
                </a:solidFill>
                <a:effectLst>
                  <a:outerShdw blurRad="38100" dist="19050" dir="2700000" algn="tl" rotWithShape="0">
                    <a:schemeClr val="dk1">
                      <a:alpha val="40000"/>
                    </a:schemeClr>
                  </a:outerShdw>
                </a:effectLst>
              </a:rPr>
              <a:t>6</a:t>
            </a:r>
          </a:p>
        </p:txBody>
      </p:sp>
    </p:spTree>
    <p:extLst>
      <p:ext uri="{BB962C8B-B14F-4D97-AF65-F5344CB8AC3E}">
        <p14:creationId xmlns:p14="http://schemas.microsoft.com/office/powerpoint/2010/main" val="19365736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6000" b="-6000"/>
          </a:stretch>
        </a:blipFill>
        <a:effectLst/>
      </p:bgPr>
    </p:bg>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2BE4A70A-3C4B-410F-830D-AB912A7F2DA0}"/>
              </a:ext>
            </a:extLst>
          </p:cNvPr>
          <p:cNvSpPr txBox="1"/>
          <p:nvPr/>
        </p:nvSpPr>
        <p:spPr>
          <a:xfrm>
            <a:off x="1103244" y="755374"/>
            <a:ext cx="10008703" cy="2308324"/>
          </a:xfrm>
          <a:prstGeom prst="rect">
            <a:avLst/>
          </a:prstGeom>
          <a:noFill/>
        </p:spPr>
        <p:txBody>
          <a:bodyPr wrap="square">
            <a:spAutoFit/>
          </a:bodyPr>
          <a:lstStyle/>
          <a:p>
            <a:pPr algn="ctr"/>
            <a:r>
              <a:rPr lang="de-AT" sz="3600" dirty="0">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Jedes Kind hat die Möglichkeit in sich, das Licht der Welt zu sein - und genauso ihre Dunkelheit.                                                                                                                                  Deshalb muss der Frage der Erziehung höchste Bedeutung beigemessen werden. </a:t>
            </a:r>
            <a:endParaRPr lang="de-AT" sz="4000"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2" name="Rechteck 1">
            <a:extLst>
              <a:ext uri="{FF2B5EF4-FFF2-40B4-BE49-F238E27FC236}">
                <a16:creationId xmlns:a16="http://schemas.microsoft.com/office/drawing/2014/main" id="{FE59B671-3C67-4F14-B540-35C5F3B2DEDC}"/>
              </a:ext>
            </a:extLst>
          </p:cNvPr>
          <p:cNvSpPr/>
          <p:nvPr/>
        </p:nvSpPr>
        <p:spPr>
          <a:xfrm>
            <a:off x="11480747" y="6012287"/>
            <a:ext cx="535724" cy="923330"/>
          </a:xfrm>
          <a:prstGeom prst="rect">
            <a:avLst/>
          </a:prstGeom>
          <a:noFill/>
        </p:spPr>
        <p:txBody>
          <a:bodyPr wrap="none" lIns="91440" tIns="45720" rIns="91440" bIns="45720">
            <a:spAutoFit/>
          </a:bodyPr>
          <a:lstStyle/>
          <a:p>
            <a:pPr algn="ctr"/>
            <a:r>
              <a:rPr lang="de-DE" sz="5400" b="0" cap="none" spc="0" dirty="0">
                <a:ln w="0"/>
                <a:solidFill>
                  <a:schemeClr val="tx1"/>
                </a:solidFill>
                <a:effectLst>
                  <a:outerShdw blurRad="38100" dist="19050" dir="2700000" algn="tl" rotWithShape="0">
                    <a:schemeClr val="dk1">
                      <a:alpha val="40000"/>
                    </a:schemeClr>
                  </a:outerShdw>
                </a:effectLst>
              </a:rPr>
              <a:t>1</a:t>
            </a:r>
          </a:p>
        </p:txBody>
      </p:sp>
    </p:spTree>
    <p:extLst>
      <p:ext uri="{BB962C8B-B14F-4D97-AF65-F5344CB8AC3E}">
        <p14:creationId xmlns:p14="http://schemas.microsoft.com/office/powerpoint/2010/main" val="15828804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15000" b="-15000"/>
          </a:stretch>
        </a:blipFill>
        <a:effectLst/>
      </p:bgPr>
    </p:bg>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9E8E0668-B4B1-4404-822B-FF9D6FCA7DB1}"/>
              </a:ext>
            </a:extLst>
          </p:cNvPr>
          <p:cNvSpPr txBox="1"/>
          <p:nvPr/>
        </p:nvSpPr>
        <p:spPr>
          <a:xfrm>
            <a:off x="1490870" y="596348"/>
            <a:ext cx="9193695" cy="6124754"/>
          </a:xfrm>
          <a:prstGeom prst="rect">
            <a:avLst/>
          </a:prstGeom>
          <a:noFill/>
        </p:spPr>
        <p:txBody>
          <a:bodyPr wrap="square">
            <a:spAutoFit/>
          </a:bodyPr>
          <a:lstStyle/>
          <a:p>
            <a:pPr algn="ctr"/>
            <a:r>
              <a:rPr lang="de-AT" sz="2800" dirty="0"/>
              <a:t>Die Erziehung und Ausbildung der Kinder gehört zu den verdienstvollsten Taten der Menschheit. Sie zieht die Gnade und den Segen des Allbarmherzigen auf sich; denn Erziehung ist die unentbehrliche Grundlage jeder herausragenden menschlichen Leistung und erlaubt dem Menschen, sich seinen Weg zu den Höhen immerwährender Herrlichkeit zu bahnen. Wird ein Kind vom Säuglingsalter an erzogen, so trinkt es durch die liebende Fürsorge des heiligen Gärtners aus den kristallenen Wassern des Geistes und der Erkenntnis, wie ein junger Baum an plätschernden Bächen. Es wird gewiss die hellen Sonnenstrahlen der Wahrheit auf sich ziehen; durch der Sonne Licht und Wärme wird es allzeit frisch und schön im Garten des Lebens gedeihen.</a:t>
            </a:r>
          </a:p>
          <a:p>
            <a:pPr algn="ctr"/>
            <a:r>
              <a:rPr lang="de-AT" sz="2000" dirty="0"/>
              <a:t>Abdu´l-Bahá</a:t>
            </a:r>
          </a:p>
        </p:txBody>
      </p:sp>
    </p:spTree>
    <p:extLst>
      <p:ext uri="{BB962C8B-B14F-4D97-AF65-F5344CB8AC3E}">
        <p14:creationId xmlns:p14="http://schemas.microsoft.com/office/powerpoint/2010/main" val="21613943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15000" b="-15000"/>
          </a:stretch>
        </a:blipFill>
        <a:effectLst/>
      </p:bgPr>
    </p:bg>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173DE4D6-6D21-45E7-A8C3-80646FDEC0D8}"/>
              </a:ext>
            </a:extLst>
          </p:cNvPr>
          <p:cNvSpPr txBox="1"/>
          <p:nvPr/>
        </p:nvSpPr>
        <p:spPr>
          <a:xfrm>
            <a:off x="1642466" y="458936"/>
            <a:ext cx="9531626" cy="3275833"/>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de-AT"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Die erste und dringlichste Notwendigkeit ist die Förderung der Erziehung. Man kann sich nicht denken, daß ein Volk zu Wohlstand und Erfolg kommt, ohne daß diese ausschlaggebende, grundlegende Frage vorangetrieben wird. Die Hauptursache für den Niedergang und Verfall der Völker ist Unwissenheit. Heutzutage wissen die Massen des Volkes nicht einmal über das Alltägliche Bescheid; wieviel weniger begreifen sie die Kernfragen wichtiger Probleme und die verwickelten Lebensbedürfnisse unserer Zeit!</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de-AT"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Abdu´l-Bahá, Das Geheimnis Göttlicher Kultur</a:t>
            </a:r>
            <a:endParaRPr kumimoji="0" lang="de-AT"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Rechteck 3">
            <a:extLst>
              <a:ext uri="{FF2B5EF4-FFF2-40B4-BE49-F238E27FC236}">
                <a16:creationId xmlns:a16="http://schemas.microsoft.com/office/drawing/2014/main" id="{ECFAA14E-EEF3-45D8-8921-3F2ECBBE1C85}"/>
              </a:ext>
            </a:extLst>
          </p:cNvPr>
          <p:cNvSpPr/>
          <p:nvPr/>
        </p:nvSpPr>
        <p:spPr>
          <a:xfrm>
            <a:off x="1706045" y="3621655"/>
            <a:ext cx="5463215" cy="412420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6000" b="1" i="0" u="none" strike="noStrike" kern="1200" cap="none" spc="0" normalizeH="0" baseline="0" noProof="0" dirty="0">
                <a:ln/>
                <a:solidFill>
                  <a:srgbClr val="592282"/>
                </a:solidFill>
                <a:effectLst/>
                <a:uLnTx/>
                <a:uFillTx/>
                <a:latin typeface="Arial" panose="020B0604020202020204" pitchFamily="34" charset="0"/>
                <a:ea typeface="+mn-ea"/>
                <a:cs typeface="Arial" panose="020B0604020202020204" pitchFamily="34" charset="0"/>
              </a:rPr>
              <a:t>S</a:t>
            </a:r>
            <a:r>
              <a:rPr kumimoji="0" lang="de-DE" sz="6000" b="1" i="0" u="none" strike="noStrike" kern="1200" cap="none" spc="0" normalizeH="0" baseline="0" noProof="0" dirty="0">
                <a:ln/>
                <a:solidFill>
                  <a:srgbClr val="17489C"/>
                </a:solidFill>
                <a:effectLst/>
                <a:uLnTx/>
                <a:uFillTx/>
                <a:latin typeface="Arial" panose="020B0604020202020204" pitchFamily="34" charset="0"/>
                <a:ea typeface="+mn-ea"/>
                <a:cs typeface="Arial" panose="020B0604020202020204" pitchFamily="34" charset="0"/>
              </a:rPr>
              <a:t>O</a:t>
            </a:r>
            <a:r>
              <a:rPr kumimoji="0" lang="de-DE" sz="6000" b="1" i="0" u="none" strike="noStrike" kern="1200" cap="none" spc="0" normalizeH="0" baseline="0" noProof="0" dirty="0">
                <a:ln/>
                <a:solidFill>
                  <a:srgbClr val="71C6D4"/>
                </a:solidFill>
                <a:effectLst/>
                <a:uLnTx/>
                <a:uFillTx/>
                <a:latin typeface="Arial" panose="020B0604020202020204" pitchFamily="34" charset="0"/>
                <a:ea typeface="+mn-ea"/>
                <a:cs typeface="Arial" panose="020B0604020202020204" pitchFamily="34" charset="0"/>
              </a:rPr>
              <a:t>U</a:t>
            </a:r>
            <a:r>
              <a:rPr kumimoji="0" lang="de-DE" sz="6000" b="1" i="0" u="none" strike="noStrike" kern="1200" cap="none" spc="0" normalizeH="0" baseline="0" noProof="0" dirty="0">
                <a:ln/>
                <a:solidFill>
                  <a:srgbClr val="86BC43"/>
                </a:solidFill>
                <a:effectLst/>
                <a:uLnTx/>
                <a:uFillTx/>
                <a:latin typeface="Arial" panose="020B0604020202020204" pitchFamily="34" charset="0"/>
                <a:ea typeface="+mn-ea"/>
                <a:cs typeface="Arial" panose="020B0604020202020204" pitchFamily="34" charset="0"/>
              </a:rPr>
              <a:t>L</a:t>
            </a:r>
            <a:r>
              <a:rPr kumimoji="0" lang="de-DE" sz="6000" b="1" i="0" u="none" strike="noStrike" kern="1200" cap="none" spc="0" normalizeH="0" baseline="0" noProof="0" dirty="0">
                <a:ln/>
                <a:solidFill>
                  <a:srgbClr val="E45826"/>
                </a:solidFill>
                <a:effectLst/>
                <a:uLnTx/>
                <a:uFillTx/>
                <a:latin typeface="Arial" panose="020B0604020202020204" pitchFamily="34" charset="0"/>
                <a:ea typeface="+mn-ea"/>
                <a:cs typeface="Arial" panose="020B0604020202020204" pitchFamily="34" charset="0"/>
              </a:rPr>
              <a:t> </a:t>
            </a:r>
            <a:r>
              <a:rPr kumimoji="0" lang="de-DE" sz="6000" b="1" i="0" u="none" strike="noStrike" kern="1200" cap="none" spc="0" normalizeH="0" baseline="0" noProof="0" dirty="0">
                <a:ln/>
                <a:solidFill>
                  <a:srgbClr val="F1E533"/>
                </a:solidFill>
                <a:effectLst/>
                <a:uLnTx/>
                <a:uFillTx/>
                <a:latin typeface="Arial" panose="020B0604020202020204" pitchFamily="34" charset="0"/>
                <a:ea typeface="+mn-ea"/>
                <a:cs typeface="Arial" panose="020B0604020202020204" pitchFamily="34" charset="0"/>
              </a:rPr>
              <a:t>F</a:t>
            </a:r>
            <a:r>
              <a:rPr kumimoji="0" lang="de-DE" sz="6000" b="1" i="0" u="none" strike="noStrike" kern="1200" cap="none" spc="0" normalizeH="0" baseline="0" noProof="0" dirty="0">
                <a:ln/>
                <a:solidFill>
                  <a:srgbClr val="F1AA3E"/>
                </a:solidFill>
                <a:effectLst/>
                <a:uLnTx/>
                <a:uFillTx/>
                <a:latin typeface="Arial" panose="020B0604020202020204" pitchFamily="34" charset="0"/>
                <a:ea typeface="+mn-ea"/>
                <a:cs typeface="Arial" panose="020B0604020202020204" pitchFamily="34" charset="0"/>
              </a:rPr>
              <a:t>O</a:t>
            </a:r>
            <a:r>
              <a:rPr kumimoji="0" lang="de-DE" sz="6000" b="1" i="0" u="none" strike="noStrike" kern="1200" cap="none" spc="0" normalizeH="0" baseline="0" noProof="0" dirty="0">
                <a:ln/>
                <a:solidFill>
                  <a:srgbClr val="ED9028"/>
                </a:solidFill>
                <a:effectLst/>
                <a:uLnTx/>
                <a:uFillTx/>
                <a:latin typeface="Arial" panose="020B0604020202020204" pitchFamily="34" charset="0"/>
                <a:ea typeface="+mn-ea"/>
                <a:cs typeface="Arial" panose="020B0604020202020204" pitchFamily="34" charset="0"/>
              </a:rPr>
              <a:t>O</a:t>
            </a:r>
            <a:r>
              <a:rPr kumimoji="0" lang="de-DE" sz="6000" b="1" i="0" u="none" strike="noStrike" kern="1200" cap="none" spc="0" normalizeH="0" baseline="0" noProof="0" dirty="0">
                <a:ln/>
                <a:solidFill>
                  <a:srgbClr val="E61F19"/>
                </a:solidFill>
                <a:effectLst/>
                <a:uLnTx/>
                <a:uFillTx/>
                <a:latin typeface="Arial" panose="020B0604020202020204" pitchFamily="34" charset="0"/>
                <a:ea typeface="+mn-ea"/>
                <a:cs typeface="Arial" panose="020B0604020202020204" pitchFamily="34" charset="0"/>
              </a:rPr>
              <a:t>D</a:t>
            </a:r>
            <a:r>
              <a:rPr kumimoji="0" lang="de-DE" sz="6000" b="1" i="0" u="none" strike="noStrike" kern="1200" cap="none" spc="0" normalizeH="0" baseline="0" noProof="0" dirty="0">
                <a:ln/>
                <a:solidFill>
                  <a:srgbClr val="E45826"/>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000" b="1" i="0" u="none" strike="noStrike" kern="1200" cap="none" spc="0" normalizeH="0" baseline="0" noProof="0" dirty="0">
                <a:ln/>
                <a:solidFill>
                  <a:srgbClr val="E45826"/>
                </a:solidFill>
                <a:effectLst/>
                <a:uLnTx/>
                <a:uFillTx/>
                <a:latin typeface="Abadi" panose="020B0604020104020204" pitchFamily="34" charset="0"/>
                <a:ea typeface="+mn-ea"/>
                <a:cs typeface="+mn-cs"/>
              </a:rPr>
              <a:t>täglich 20h bis 20.15h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000" b="1" i="0" u="none" strike="noStrike" kern="1200" cap="none" spc="0" normalizeH="0" baseline="0" noProof="0" dirty="0">
                <a:ln/>
                <a:solidFill>
                  <a:srgbClr val="E45826"/>
                </a:solidFill>
                <a:effectLst/>
                <a:uLnTx/>
                <a:uFillTx/>
                <a:latin typeface="Abadi" panose="020B0604020104020204" pitchFamily="34" charset="0"/>
                <a:ea typeface="+mn-ea"/>
                <a:cs typeface="+mn-cs"/>
              </a:rPr>
              <a:t>6.3.21 </a:t>
            </a:r>
            <a:r>
              <a:rPr kumimoji="0" lang="de-DE" sz="4000" b="1" i="0" u="none" strike="noStrike" kern="1200" cap="none" spc="0" normalizeH="0" baseline="0" noProof="0" dirty="0">
                <a:ln/>
                <a:solidFill>
                  <a:srgbClr val="D1D72E"/>
                </a:solidFill>
                <a:effectLst/>
                <a:uLnTx/>
                <a:uFillTx/>
                <a:latin typeface="Abadi" panose="020B0604020104020204" pitchFamily="34" charset="0"/>
                <a:ea typeface="+mn-ea"/>
                <a:cs typeface="+mn-cs"/>
              </a:rPr>
              <a:t>„ERZIEHUNG</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4000" b="1" dirty="0">
                <a:ln/>
                <a:solidFill>
                  <a:srgbClr val="D1D72E"/>
                </a:solidFill>
                <a:latin typeface="Abadi" panose="020B0604020104020204" pitchFamily="34" charset="0"/>
              </a:rPr>
              <a:t>der Menschheit</a:t>
            </a:r>
            <a:r>
              <a:rPr kumimoji="0" lang="de-DE" sz="4000" b="1" i="0" u="none" strike="noStrike" kern="1200" cap="none" spc="0" normalizeH="0" baseline="0" noProof="0" dirty="0">
                <a:ln/>
                <a:solidFill>
                  <a:srgbClr val="D1D72E"/>
                </a:solidFill>
                <a:effectLst/>
                <a:uLnTx/>
                <a:uFillTx/>
                <a:latin typeface="Abadi" panose="020B0604020104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AT" sz="2800" b="0" i="0" u="none" strike="noStrike" kern="1200" cap="none" spc="0" normalizeH="0" baseline="0" noProof="0" dirty="0">
                <a:ln>
                  <a:noFill/>
                </a:ln>
                <a:solidFill>
                  <a:srgbClr val="F1AA3E"/>
                </a:solidFill>
                <a:effectLst/>
                <a:uLnTx/>
                <a:uFillTx/>
                <a:latin typeface="Abadi" panose="020B0604020104020204" pitchFamily="34" charset="0"/>
                <a:ea typeface="Calibri" panose="020F0502020204030204" pitchFamily="34" charset="0"/>
                <a:cs typeface="Times New Roman" panose="02020603050405020304" pitchFamily="18" charset="0"/>
              </a:rPr>
              <a:t>ZOOM ID: 981 9110 2578</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5400" b="1" i="0" u="none" strike="noStrike" kern="1200" cap="none" spc="0" normalizeH="0" baseline="0" noProof="0" dirty="0">
              <a:ln/>
              <a:solidFill>
                <a:srgbClr val="FFC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83991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23000" b="-23000"/>
          </a:stretch>
        </a:blipFill>
        <a:effectLst/>
      </p:bgPr>
    </p:bg>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52BC109A-B762-4CC0-94F2-3196F3B752EA}"/>
              </a:ext>
            </a:extLst>
          </p:cNvPr>
          <p:cNvSpPr txBox="1"/>
          <p:nvPr/>
        </p:nvSpPr>
        <p:spPr>
          <a:xfrm>
            <a:off x="2424859" y="1423611"/>
            <a:ext cx="7802217" cy="3477875"/>
          </a:xfrm>
          <a:prstGeom prst="rect">
            <a:avLst/>
          </a:prstGeom>
          <a:noFill/>
        </p:spPr>
        <p:txBody>
          <a:bodyPr wrap="square">
            <a:spAutoFit/>
          </a:bodyPr>
          <a:lstStyle/>
          <a:p>
            <a:pPr algn="ctr"/>
            <a:r>
              <a:rPr lang="de-AT" sz="3200" dirty="0"/>
              <a:t>Mütter sind die ersten Erzieher, die ersten Berater; sie sind es wahrlich, die das Glück, die zukünftige Bedeutung, die Liebenswürdigkeit, Bildung und Urteilskraft, das Verständnis und den Glauben ihrer Kleinen vorherbestimmen.</a:t>
            </a:r>
            <a:br>
              <a:rPr lang="de-AT" sz="2800" dirty="0"/>
            </a:br>
            <a:endParaRPr lang="de-AT" sz="2800" dirty="0"/>
          </a:p>
        </p:txBody>
      </p:sp>
      <p:sp>
        <p:nvSpPr>
          <p:cNvPr id="2" name="Rechteck 1">
            <a:extLst>
              <a:ext uri="{FF2B5EF4-FFF2-40B4-BE49-F238E27FC236}">
                <a16:creationId xmlns:a16="http://schemas.microsoft.com/office/drawing/2014/main" id="{5738A8FE-C326-420C-8A2D-7F42F82E0C95}"/>
              </a:ext>
            </a:extLst>
          </p:cNvPr>
          <p:cNvSpPr/>
          <p:nvPr/>
        </p:nvSpPr>
        <p:spPr>
          <a:xfrm>
            <a:off x="11656276" y="5934670"/>
            <a:ext cx="535724" cy="923330"/>
          </a:xfrm>
          <a:prstGeom prst="rect">
            <a:avLst/>
          </a:prstGeom>
          <a:noFill/>
        </p:spPr>
        <p:txBody>
          <a:bodyPr wrap="none" lIns="91440" tIns="45720" rIns="91440" bIns="45720">
            <a:spAutoFit/>
          </a:bodyPr>
          <a:lstStyle/>
          <a:p>
            <a:pPr algn="ctr"/>
            <a:r>
              <a:rPr lang="de-DE"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6</a:t>
            </a:r>
          </a:p>
        </p:txBody>
      </p:sp>
    </p:spTree>
    <p:extLst>
      <p:ext uri="{BB962C8B-B14F-4D97-AF65-F5344CB8AC3E}">
        <p14:creationId xmlns:p14="http://schemas.microsoft.com/office/powerpoint/2010/main" val="8591268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17000" b="-17000"/>
          </a:stretch>
        </a:blipFill>
        <a:effectLst/>
      </p:bgPr>
    </p:bg>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03FBF5F7-8A10-4383-B795-B417EE19057A}"/>
              </a:ext>
            </a:extLst>
          </p:cNvPr>
          <p:cNvSpPr txBox="1"/>
          <p:nvPr/>
        </p:nvSpPr>
        <p:spPr>
          <a:xfrm>
            <a:off x="1202634" y="139148"/>
            <a:ext cx="9750288" cy="6617196"/>
          </a:xfrm>
          <a:prstGeom prst="rect">
            <a:avLst/>
          </a:prstGeom>
          <a:noFill/>
        </p:spPr>
        <p:txBody>
          <a:bodyPr wrap="square">
            <a:spAutoFit/>
          </a:bodyPr>
          <a:lstStyle/>
          <a:p>
            <a:pPr algn="ctr"/>
            <a:r>
              <a:rPr lang="de-AT" sz="2400" dirty="0">
                <a:latin typeface="Avenir Next LT Pro Light" panose="020B0304020202020204" pitchFamily="34" charset="0"/>
              </a:rPr>
              <a:t>Kinder sind der kostbarste Schatz, den eine Gemeinde besitzen kann, </a:t>
            </a:r>
          </a:p>
          <a:p>
            <a:pPr algn="ctr"/>
            <a:r>
              <a:rPr lang="de-AT" sz="2400" dirty="0">
                <a:latin typeface="Avenir Next LT Pro Light" panose="020B0304020202020204" pitchFamily="34" charset="0"/>
              </a:rPr>
              <a:t>denn in ihnen liegen die Verheißungen und die Garantie für die Zukunft. In ihnen liegt keimhaft der Charakter der zukünftigen Gesellschaft, der im Wesentlichen durch das gebildet wird, was die Erwachsenen der Gemeinde für die Kinder tun oder zu tun versäumen. Sie sind ein Pfand, das keine Gemeinde ungestraft vernachlässigen darf. Eine allumfassende Liebe für die Kinder, die Art, wie man sie behandelt, die Qualität der innen geschenkten Aufmerksamkeit, der Geist, mit dem sich Erwachsene ihnen gegenüber verhalten - dies alles gehört zu den lebenswichtigen Aspekten der erfolgreichen Einstellung. Liebe erfordert Disziplin, den Mut, Kinder an Mühsal zu gewöhnen, nicht allen ihren Launen nachzugeben und sie nicht ihren eigenen Neigungen ganz zu überlassen. Es muss eine Atmosphäre gewahrt werden, </a:t>
            </a:r>
          </a:p>
          <a:p>
            <a:pPr algn="ctr"/>
            <a:r>
              <a:rPr lang="de-AT" sz="2400" dirty="0">
                <a:latin typeface="Avenir Next LT Pro Light" panose="020B0304020202020204" pitchFamily="34" charset="0"/>
              </a:rPr>
              <a:t>in der Kinder fühlen, dass sie zur Gemeinde gehören und </a:t>
            </a:r>
          </a:p>
          <a:p>
            <a:pPr algn="ctr"/>
            <a:r>
              <a:rPr lang="de-AT" sz="2400" dirty="0">
                <a:latin typeface="Avenir Next LT Pro Light" panose="020B0304020202020204" pitchFamily="34" charset="0"/>
              </a:rPr>
              <a:t>sich an ihrem Ziel beteiligen. </a:t>
            </a:r>
          </a:p>
          <a:p>
            <a:pPr algn="ctr"/>
            <a:endParaRPr lang="de-AT" sz="2400" dirty="0">
              <a:latin typeface="Avenir Next LT Pro Light" panose="020B0304020202020204" pitchFamily="34" charset="0"/>
            </a:endParaRPr>
          </a:p>
          <a:p>
            <a:pPr algn="ctr"/>
            <a:r>
              <a:rPr lang="de-AT" sz="1600" i="1" dirty="0">
                <a:effectLst/>
                <a:latin typeface="Avenir Next LT Pro Light" panose="020B0304020202020204" pitchFamily="34" charset="0"/>
              </a:rPr>
              <a:t>Das Universale Haus der Gerechtigkeit, Ridván Botschaft 2000</a:t>
            </a:r>
            <a:endParaRPr lang="de-AT" sz="1600" dirty="0">
              <a:effectLst/>
              <a:latin typeface="Avenir Next LT Pro Light" panose="020B0304020202020204" pitchFamily="34" charset="0"/>
            </a:endParaRPr>
          </a:p>
        </p:txBody>
      </p:sp>
      <p:sp>
        <p:nvSpPr>
          <p:cNvPr id="2" name="Rechteck 1">
            <a:extLst>
              <a:ext uri="{FF2B5EF4-FFF2-40B4-BE49-F238E27FC236}">
                <a16:creationId xmlns:a16="http://schemas.microsoft.com/office/drawing/2014/main" id="{C2EE88FD-A238-4606-A0C1-F909AC64A536}"/>
              </a:ext>
            </a:extLst>
          </p:cNvPr>
          <p:cNvSpPr/>
          <p:nvPr/>
        </p:nvSpPr>
        <p:spPr>
          <a:xfrm>
            <a:off x="11550208" y="5934670"/>
            <a:ext cx="535724" cy="923330"/>
          </a:xfrm>
          <a:prstGeom prst="rect">
            <a:avLst/>
          </a:prstGeom>
          <a:noFill/>
        </p:spPr>
        <p:txBody>
          <a:bodyPr wrap="none" lIns="91440" tIns="45720" rIns="91440" bIns="45720">
            <a:spAutoFit/>
          </a:bodyPr>
          <a:lstStyle/>
          <a:p>
            <a:pPr algn="ctr"/>
            <a:r>
              <a:rPr lang="de-DE"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2</a:t>
            </a:r>
          </a:p>
        </p:txBody>
      </p:sp>
    </p:spTree>
    <p:extLst>
      <p:ext uri="{BB962C8B-B14F-4D97-AF65-F5344CB8AC3E}">
        <p14:creationId xmlns:p14="http://schemas.microsoft.com/office/powerpoint/2010/main" val="1404647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8043DA-5800-4A07-8985-FA25D1FC966D}"/>
              </a:ext>
            </a:extLst>
          </p:cNvPr>
          <p:cNvSpPr>
            <a:spLocks noGrp="1"/>
          </p:cNvSpPr>
          <p:nvPr>
            <p:ph type="ctrTitle"/>
          </p:nvPr>
        </p:nvSpPr>
        <p:spPr/>
        <p:txBody>
          <a:bodyPr/>
          <a:lstStyle/>
          <a:p>
            <a:endParaRPr lang="de-AT"/>
          </a:p>
        </p:txBody>
      </p:sp>
      <p:sp>
        <p:nvSpPr>
          <p:cNvPr id="3" name="Untertitel 2">
            <a:extLst>
              <a:ext uri="{FF2B5EF4-FFF2-40B4-BE49-F238E27FC236}">
                <a16:creationId xmlns:a16="http://schemas.microsoft.com/office/drawing/2014/main" id="{5D15BA07-CA36-4C48-BE50-E32B4BFE1B69}"/>
              </a:ext>
            </a:extLst>
          </p:cNvPr>
          <p:cNvSpPr>
            <a:spLocks noGrp="1"/>
          </p:cNvSpPr>
          <p:nvPr>
            <p:ph type="subTitle" idx="1"/>
          </p:nvPr>
        </p:nvSpPr>
        <p:spPr/>
        <p:txBody>
          <a:bodyPr/>
          <a:lstStyle/>
          <a:p>
            <a:endParaRPr lang="de-AT"/>
          </a:p>
        </p:txBody>
      </p:sp>
      <p:pic>
        <p:nvPicPr>
          <p:cNvPr id="4" name="Onlinemedien 3" title="I am a child">
            <a:hlinkClick r:id="" action="ppaction://media"/>
            <a:extLst>
              <a:ext uri="{FF2B5EF4-FFF2-40B4-BE49-F238E27FC236}">
                <a16:creationId xmlns:a16="http://schemas.microsoft.com/office/drawing/2014/main" id="{356E27D1-9F86-42EB-9B5A-4CA0D9C0EE68}"/>
              </a:ext>
            </a:extLst>
          </p:cNvPr>
          <p:cNvPicPr>
            <a:picLocks noRot="1" noChangeAspect="1"/>
          </p:cNvPicPr>
          <p:nvPr>
            <a:videoFile r:link="rId1"/>
          </p:nvPr>
        </p:nvPicPr>
        <p:blipFill>
          <a:blip r:embed="rId3"/>
          <a:stretch>
            <a:fillRect/>
          </a:stretch>
        </p:blipFill>
        <p:spPr>
          <a:xfrm>
            <a:off x="289511" y="168676"/>
            <a:ext cx="11360274" cy="6418555"/>
          </a:xfrm>
          <a:prstGeom prst="rect">
            <a:avLst/>
          </a:prstGeom>
        </p:spPr>
      </p:pic>
    </p:spTree>
    <p:extLst>
      <p:ext uri="{BB962C8B-B14F-4D97-AF65-F5344CB8AC3E}">
        <p14:creationId xmlns:p14="http://schemas.microsoft.com/office/powerpoint/2010/main" val="1428077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4917EEC0-B82F-45C8-B62A-045B1994A495}"/>
              </a:ext>
            </a:extLst>
          </p:cNvPr>
          <p:cNvSpPr txBox="1"/>
          <p:nvPr/>
        </p:nvSpPr>
        <p:spPr>
          <a:xfrm>
            <a:off x="2224216" y="1099751"/>
            <a:ext cx="7920681" cy="4832092"/>
          </a:xfrm>
          <a:prstGeom prst="rect">
            <a:avLst/>
          </a:prstGeom>
          <a:noFill/>
        </p:spPr>
        <p:txBody>
          <a:bodyPr wrap="square">
            <a:spAutoFit/>
          </a:bodyPr>
          <a:lstStyle/>
          <a:p>
            <a:pPr algn="ctr"/>
            <a:r>
              <a:rPr lang="de-AT" sz="4000" dirty="0"/>
              <a:t>Diese Kinder sind wie junge Pflanzen, und sie die Gebete zu lehren, ist, wie Regen auf sie herabströmen lassen, damit sie frisch und kräftig gedeihen. Die sanften Winde der Liebe Gottes mögen über sie </a:t>
            </a:r>
            <a:r>
              <a:rPr lang="de-AT" sz="4000" dirty="0" err="1"/>
              <a:t>hinwehen</a:t>
            </a:r>
            <a:r>
              <a:rPr lang="de-AT" sz="4000" dirty="0"/>
              <a:t> und sie frohlocken lassen.</a:t>
            </a:r>
            <a:br>
              <a:rPr lang="de-AT" sz="4000" dirty="0"/>
            </a:br>
            <a:r>
              <a:rPr lang="de-AT" sz="2800" dirty="0"/>
              <a:t>Abdu´l-Bahá</a:t>
            </a:r>
          </a:p>
        </p:txBody>
      </p:sp>
      <p:sp>
        <p:nvSpPr>
          <p:cNvPr id="4" name="Rechteck 3">
            <a:extLst>
              <a:ext uri="{FF2B5EF4-FFF2-40B4-BE49-F238E27FC236}">
                <a16:creationId xmlns:a16="http://schemas.microsoft.com/office/drawing/2014/main" id="{8B75290A-92D9-4BB6-99CF-3D43AE197225}"/>
              </a:ext>
            </a:extLst>
          </p:cNvPr>
          <p:cNvSpPr/>
          <p:nvPr/>
        </p:nvSpPr>
        <p:spPr>
          <a:xfrm>
            <a:off x="11425749" y="5934670"/>
            <a:ext cx="535723" cy="923330"/>
          </a:xfrm>
          <a:prstGeom prst="rect">
            <a:avLst/>
          </a:prstGeom>
          <a:noFill/>
        </p:spPr>
        <p:txBody>
          <a:bodyPr wrap="none" lIns="91440" tIns="45720" rIns="91440" bIns="45720">
            <a:spAutoFit/>
          </a:bodyPr>
          <a:lstStyle/>
          <a:p>
            <a:pPr algn="ctr"/>
            <a:r>
              <a:rPr lang="de-DE" sz="5400" b="0" cap="none" spc="0" dirty="0">
                <a:ln w="0"/>
                <a:solidFill>
                  <a:schemeClr val="tx1"/>
                </a:solidFill>
                <a:effectLst>
                  <a:outerShdw blurRad="38100" dist="19050" dir="2700000" algn="tl" rotWithShape="0">
                    <a:schemeClr val="dk1">
                      <a:alpha val="40000"/>
                    </a:schemeClr>
                  </a:outerShdw>
                </a:effectLst>
              </a:rPr>
              <a:t>3</a:t>
            </a:r>
          </a:p>
        </p:txBody>
      </p:sp>
    </p:spTree>
    <p:extLst>
      <p:ext uri="{BB962C8B-B14F-4D97-AF65-F5344CB8AC3E}">
        <p14:creationId xmlns:p14="http://schemas.microsoft.com/office/powerpoint/2010/main" val="505338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57A5443D-D111-4934-8316-F8B8DFA768F7}"/>
              </a:ext>
            </a:extLst>
          </p:cNvPr>
          <p:cNvSpPr txBox="1"/>
          <p:nvPr/>
        </p:nvSpPr>
        <p:spPr>
          <a:xfrm>
            <a:off x="2276061" y="824949"/>
            <a:ext cx="7752522" cy="5694957"/>
          </a:xfrm>
          <a:prstGeom prst="rect">
            <a:avLst/>
          </a:prstGeom>
          <a:noFill/>
        </p:spPr>
        <p:txBody>
          <a:bodyPr wrap="square">
            <a:spAutoFit/>
          </a:bodyPr>
          <a:lstStyle/>
          <a:p>
            <a:pPr algn="ctr">
              <a:lnSpc>
                <a:spcPct val="107000"/>
              </a:lnSpc>
              <a:spcAft>
                <a:spcPts val="800"/>
              </a:spcAft>
            </a:pPr>
            <a:r>
              <a:rPr lang="de-AT" sz="2400" b="1" dirty="0">
                <a:effectLst/>
                <a:latin typeface="Century" panose="02040604050505020304" pitchFamily="18" charset="0"/>
                <a:ea typeface="Times New Roman" panose="02020603050405020304" pitchFamily="18" charset="0"/>
                <a:cs typeface="Calibri" panose="020F0502020204030204" pitchFamily="34" charset="0"/>
              </a:rPr>
              <a:t>Moralische Erziehung und gutes Benehmen sind viel wichtiger als Bücherwissen. Ein sauberes, anmutiges Kind mit gutem Charakter und richtigem Benehmen ist - selbst dann, wenn es nicht viel weiß - einem Kind vorzuziehen, das unhöflich, ungewaschen und boshaft, doch in allen Künsten und Wissenschaften bewandert ist. Der Grund ist, dass das Kind, das sich gut benimmt, auch wenn es nicht viel weiß, für andere zum Gewinn wird, während das boshafte, ungezogene Kind verderbt ist und anderen schadet, selbst wenn es viel weiß. Wenn jedoch das Kind so erzogen wird, dass es beides ist, gebildet und gut, so führt das zum </a:t>
            </a:r>
            <a:r>
              <a:rPr lang="de-AT" sz="2400" b="1" dirty="0" err="1">
                <a:effectLst/>
                <a:latin typeface="Century" panose="02040604050505020304" pitchFamily="18" charset="0"/>
                <a:ea typeface="Times New Roman" panose="02020603050405020304" pitchFamily="18" charset="0"/>
                <a:cs typeface="Calibri" panose="020F0502020204030204" pitchFamily="34" charset="0"/>
              </a:rPr>
              <a:t>strahlendsten</a:t>
            </a:r>
            <a:r>
              <a:rPr lang="de-AT" sz="2400" b="1" dirty="0">
                <a:effectLst/>
                <a:latin typeface="Century" panose="02040604050505020304" pitchFamily="18" charset="0"/>
                <a:ea typeface="Times New Roman" panose="02020603050405020304" pitchFamily="18" charset="0"/>
                <a:cs typeface="Calibri" panose="020F0502020204030204" pitchFamily="34" charset="0"/>
              </a:rPr>
              <a:t> Licht.</a:t>
            </a:r>
          </a:p>
          <a:p>
            <a:pPr algn="ctr">
              <a:lnSpc>
                <a:spcPct val="107000"/>
              </a:lnSpc>
              <a:spcAft>
                <a:spcPts val="800"/>
              </a:spcAft>
            </a:pPr>
            <a:r>
              <a:rPr lang="de-AT" b="1" dirty="0">
                <a:latin typeface="Century" panose="02040604050505020304" pitchFamily="18" charset="0"/>
                <a:ea typeface="Calibri" panose="020F0502020204030204" pitchFamily="34" charset="0"/>
                <a:cs typeface="Calibri" panose="020F0502020204030204" pitchFamily="34" charset="0"/>
              </a:rPr>
              <a:t>Abdu´l-Bahá</a:t>
            </a:r>
            <a:endParaRPr lang="de-AT" b="1" dirty="0">
              <a:effectLst/>
              <a:latin typeface="Century" panose="02040604050505020304" pitchFamily="18" charset="0"/>
              <a:ea typeface="Calibri" panose="020F0502020204030204" pitchFamily="34" charset="0"/>
              <a:cs typeface="Times New Roman" panose="02020603050405020304" pitchFamily="18" charset="0"/>
            </a:endParaRPr>
          </a:p>
        </p:txBody>
      </p:sp>
      <p:sp>
        <p:nvSpPr>
          <p:cNvPr id="2" name="Rechteck 1">
            <a:extLst>
              <a:ext uri="{FF2B5EF4-FFF2-40B4-BE49-F238E27FC236}">
                <a16:creationId xmlns:a16="http://schemas.microsoft.com/office/drawing/2014/main" id="{7720405F-1A6B-4623-B5D4-4A920F4D9ECC}"/>
              </a:ext>
            </a:extLst>
          </p:cNvPr>
          <p:cNvSpPr/>
          <p:nvPr/>
        </p:nvSpPr>
        <p:spPr>
          <a:xfrm>
            <a:off x="11500968" y="5934670"/>
            <a:ext cx="535724" cy="923330"/>
          </a:xfrm>
          <a:prstGeom prst="rect">
            <a:avLst/>
          </a:prstGeom>
          <a:noFill/>
        </p:spPr>
        <p:txBody>
          <a:bodyPr wrap="none" lIns="91440" tIns="45720" rIns="91440" bIns="45720">
            <a:spAutoFit/>
          </a:bodyPr>
          <a:lstStyle/>
          <a:p>
            <a:pPr algn="ctr"/>
            <a:r>
              <a:rPr lang="de-DE" sz="5400" dirty="0">
                <a:ln w="0"/>
                <a:effectLst>
                  <a:outerShdw blurRad="38100" dist="19050" dir="2700000" algn="tl" rotWithShape="0">
                    <a:schemeClr val="dk1">
                      <a:alpha val="40000"/>
                    </a:schemeClr>
                  </a:outerShdw>
                </a:effectLst>
              </a:rPr>
              <a:t>4</a:t>
            </a:r>
            <a:endParaRPr lang="de-DE"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417060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l="-48000" r="-48000"/>
          </a:stretch>
        </a:blipFill>
        <a:effectLst/>
      </p:bgPr>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3CEC20EC-6ACD-40AE-B96F-33515011FC47}"/>
              </a:ext>
            </a:extLst>
          </p:cNvPr>
          <p:cNvSpPr/>
          <p:nvPr/>
        </p:nvSpPr>
        <p:spPr>
          <a:xfrm>
            <a:off x="5516217" y="795130"/>
            <a:ext cx="2246244" cy="1411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 name="Textfeld 2">
            <a:extLst>
              <a:ext uri="{FF2B5EF4-FFF2-40B4-BE49-F238E27FC236}">
                <a16:creationId xmlns:a16="http://schemas.microsoft.com/office/drawing/2014/main" id="{140336E7-E691-45BB-94B0-EADBB62F8BC5}"/>
              </a:ext>
            </a:extLst>
          </p:cNvPr>
          <p:cNvSpPr txBox="1"/>
          <p:nvPr/>
        </p:nvSpPr>
        <p:spPr>
          <a:xfrm>
            <a:off x="506896" y="543621"/>
            <a:ext cx="11469755" cy="2355388"/>
          </a:xfrm>
          <a:prstGeom prst="rect">
            <a:avLst/>
          </a:prstGeom>
          <a:noFill/>
        </p:spPr>
        <p:txBody>
          <a:bodyPr wrap="square">
            <a:spAutoFit/>
          </a:bodyPr>
          <a:lstStyle/>
          <a:p>
            <a:pPr algn="ctr">
              <a:lnSpc>
                <a:spcPct val="107000"/>
              </a:lnSpc>
              <a:spcAft>
                <a:spcPts val="800"/>
              </a:spcAft>
            </a:pPr>
            <a:r>
              <a:rPr lang="de-AT" sz="2800" dirty="0">
                <a:effectLst/>
                <a:latin typeface="Book Antiqua" panose="02040602050305030304" pitchFamily="18" charset="0"/>
                <a:ea typeface="Calibri" panose="020F0502020204030204" pitchFamily="34" charset="0"/>
                <a:cs typeface="Calibri" panose="020F0502020204030204" pitchFamily="34" charset="0"/>
              </a:rPr>
              <a:t>Und, wenn Gott euch süße, liebliche Kinder schenkt, so weiht euch ihrer Erziehung und Führung, daß sie unvergängliche Blumen des göttlichen Rosengartens, Nachtigallen des höchsten Paradieses, Diener der Menschheit und eures Lebensbaumes Ernte werden.</a:t>
            </a:r>
          </a:p>
          <a:p>
            <a:pPr algn="ctr">
              <a:lnSpc>
                <a:spcPct val="107000"/>
              </a:lnSpc>
              <a:spcAft>
                <a:spcPts val="800"/>
              </a:spcAft>
            </a:pPr>
            <a:r>
              <a:rPr lang="de-AT" sz="2000" dirty="0">
                <a:latin typeface="Book Antiqua" panose="02040602050305030304" pitchFamily="18" charset="0"/>
                <a:ea typeface="Calibri" panose="020F0502020204030204" pitchFamily="34" charset="0"/>
                <a:cs typeface="Calibri" panose="020F0502020204030204" pitchFamily="34" charset="0"/>
              </a:rPr>
              <a:t>Abdu´l-Bahá</a:t>
            </a:r>
            <a:endParaRPr lang="de-AT" sz="2000" dirty="0">
              <a:effectLst/>
              <a:latin typeface="Book Antiqua" panose="02040602050305030304" pitchFamily="18" charset="0"/>
              <a:ea typeface="Calibri" panose="020F0502020204030204" pitchFamily="34" charset="0"/>
              <a:cs typeface="Times New Roman" panose="02020603050405020304" pitchFamily="18" charset="0"/>
            </a:endParaRPr>
          </a:p>
        </p:txBody>
      </p:sp>
      <p:sp>
        <p:nvSpPr>
          <p:cNvPr id="2" name="Rechteck 1">
            <a:extLst>
              <a:ext uri="{FF2B5EF4-FFF2-40B4-BE49-F238E27FC236}">
                <a16:creationId xmlns:a16="http://schemas.microsoft.com/office/drawing/2014/main" id="{87D885ED-62BC-4509-B5B2-2D732C60D062}"/>
              </a:ext>
            </a:extLst>
          </p:cNvPr>
          <p:cNvSpPr/>
          <p:nvPr/>
        </p:nvSpPr>
        <p:spPr>
          <a:xfrm>
            <a:off x="11561673" y="5834103"/>
            <a:ext cx="535724" cy="923330"/>
          </a:xfrm>
          <a:prstGeom prst="rect">
            <a:avLst/>
          </a:prstGeom>
          <a:noFill/>
        </p:spPr>
        <p:txBody>
          <a:bodyPr wrap="none" lIns="91440" tIns="45720" rIns="91440" bIns="45720">
            <a:spAutoFit/>
          </a:bodyPr>
          <a:lstStyle/>
          <a:p>
            <a:pPr algn="ctr"/>
            <a:r>
              <a:rPr lang="de-DE" sz="5400" dirty="0">
                <a:ln w="0"/>
                <a:effectLst>
                  <a:outerShdw blurRad="38100" dist="19050" dir="2700000" algn="tl" rotWithShape="0">
                    <a:schemeClr val="dk1">
                      <a:alpha val="40000"/>
                    </a:schemeClr>
                  </a:outerShdw>
                </a:effectLst>
              </a:rPr>
              <a:t>5</a:t>
            </a:r>
            <a:endParaRPr lang="de-DE"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4356653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2F93EBAA-DF08-4A78-9437-BE6421498C08}"/>
              </a:ext>
            </a:extLst>
          </p:cNvPr>
          <p:cNvSpPr txBox="1"/>
          <p:nvPr/>
        </p:nvSpPr>
        <p:spPr>
          <a:xfrm>
            <a:off x="2484782" y="815009"/>
            <a:ext cx="7454349" cy="6247864"/>
          </a:xfrm>
          <a:prstGeom prst="rect">
            <a:avLst/>
          </a:prstGeom>
          <a:noFill/>
        </p:spPr>
        <p:txBody>
          <a:bodyPr wrap="square">
            <a:spAutoFit/>
          </a:bodyPr>
          <a:lstStyle/>
          <a:p>
            <a:pPr algn="ctr"/>
            <a:r>
              <a:rPr lang="de-AT" sz="4800" dirty="0"/>
              <a:t>In den Augen Gottes ist der beste Weg, Ihn zu verherrlichen, die Erziehung der Kinder und ihre Bildung in allen Vollkommenheiten der Menschheit.                          Keine edlere Tat ist denkbar.</a:t>
            </a:r>
          </a:p>
          <a:p>
            <a:pPr algn="ctr"/>
            <a:r>
              <a:rPr lang="de-AT" sz="2000" dirty="0"/>
              <a:t>Abdu´l-Bahá</a:t>
            </a:r>
            <a:br>
              <a:rPr lang="de-AT" sz="3200" dirty="0"/>
            </a:br>
            <a:br>
              <a:rPr lang="de-AT" dirty="0"/>
            </a:br>
            <a:endParaRPr lang="de-AT" dirty="0"/>
          </a:p>
        </p:txBody>
      </p:sp>
      <p:sp>
        <p:nvSpPr>
          <p:cNvPr id="4" name="Rechteck 3">
            <a:extLst>
              <a:ext uri="{FF2B5EF4-FFF2-40B4-BE49-F238E27FC236}">
                <a16:creationId xmlns:a16="http://schemas.microsoft.com/office/drawing/2014/main" id="{34923139-F08D-462D-80A5-C00E2BB76B4F}"/>
              </a:ext>
            </a:extLst>
          </p:cNvPr>
          <p:cNvSpPr/>
          <p:nvPr/>
        </p:nvSpPr>
        <p:spPr>
          <a:xfrm>
            <a:off x="11492091" y="5934670"/>
            <a:ext cx="535723" cy="923330"/>
          </a:xfrm>
          <a:prstGeom prst="rect">
            <a:avLst/>
          </a:prstGeom>
          <a:noFill/>
        </p:spPr>
        <p:txBody>
          <a:bodyPr wrap="none" lIns="91440" tIns="45720" rIns="91440" bIns="45720">
            <a:spAutoFit/>
          </a:bodyPr>
          <a:lstStyle/>
          <a:p>
            <a:pPr algn="ctr"/>
            <a:r>
              <a:rPr lang="de-DE" sz="5400" b="0" cap="none" spc="0" dirty="0">
                <a:ln w="0"/>
                <a:solidFill>
                  <a:schemeClr val="tx1"/>
                </a:solidFill>
                <a:effectLst>
                  <a:outerShdw blurRad="38100" dist="19050" dir="2700000" algn="tl" rotWithShape="0">
                    <a:schemeClr val="dk1">
                      <a:alpha val="40000"/>
                    </a:schemeClr>
                  </a:outerShdw>
                </a:effectLst>
              </a:rPr>
              <a:t>6</a:t>
            </a:r>
          </a:p>
        </p:txBody>
      </p:sp>
    </p:spTree>
    <p:extLst>
      <p:ext uri="{BB962C8B-B14F-4D97-AF65-F5344CB8AC3E}">
        <p14:creationId xmlns:p14="http://schemas.microsoft.com/office/powerpoint/2010/main" val="3733124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6DD60245-6B66-4F12-AA16-9B135289FF56}"/>
              </a:ext>
            </a:extLst>
          </p:cNvPr>
          <p:cNvSpPr txBox="1"/>
          <p:nvPr/>
        </p:nvSpPr>
        <p:spPr>
          <a:xfrm>
            <a:off x="2365513" y="834888"/>
            <a:ext cx="7454348" cy="5245731"/>
          </a:xfrm>
          <a:prstGeom prst="rect">
            <a:avLst/>
          </a:prstGeom>
          <a:noFill/>
        </p:spPr>
        <p:txBody>
          <a:bodyPr wrap="square">
            <a:spAutoFit/>
          </a:bodyPr>
          <a:lstStyle/>
          <a:p>
            <a:pPr algn="ctr">
              <a:lnSpc>
                <a:spcPct val="107000"/>
              </a:lnSpc>
              <a:spcAft>
                <a:spcPts val="800"/>
              </a:spcAft>
            </a:pPr>
            <a:r>
              <a:rPr lang="de-AT" sz="2800" dirty="0">
                <a:effectLst/>
                <a:latin typeface="Calibri" panose="020F0502020204030204" pitchFamily="34" charset="0"/>
                <a:ea typeface="Times New Roman" panose="02020603050405020304" pitchFamily="18" charset="0"/>
                <a:cs typeface="Calibri" panose="020F0502020204030204" pitchFamily="34" charset="0"/>
              </a:rPr>
              <a:t>Zu deiner Frage über die Kindererziehung: </a:t>
            </a:r>
          </a:p>
          <a:p>
            <a:pPr algn="ctr">
              <a:lnSpc>
                <a:spcPct val="107000"/>
              </a:lnSpc>
              <a:spcAft>
                <a:spcPts val="800"/>
              </a:spcAft>
            </a:pPr>
            <a:r>
              <a:rPr lang="de-AT" sz="2800" dirty="0">
                <a:effectLst/>
                <a:latin typeface="Calibri" panose="020F0502020204030204" pitchFamily="34" charset="0"/>
                <a:ea typeface="Times New Roman" panose="02020603050405020304" pitchFamily="18" charset="0"/>
                <a:cs typeface="Calibri" panose="020F0502020204030204" pitchFamily="34" charset="0"/>
              </a:rPr>
              <a:t>Du hast die Pflicht, die Kinder … an das Geistige heranzuführen, damit sie ihr Angesicht Gott zuwenden, damit ihre Lebensführung den Maßstäben rechten Verhaltens entspricht und ihr Charakter unübertroffen sei, damit sie sich alle Anmut, alle löblichen Eigenschaften der Menschheit zu eigen machen, damit sie auf den verschiedenen Wissensgebieten gründliche Kenntnisse erwerben, vom ersten Atemzug an geistige Wesen werden…</a:t>
            </a:r>
            <a:endParaRPr lang="de-AT"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hteck 1">
            <a:extLst>
              <a:ext uri="{FF2B5EF4-FFF2-40B4-BE49-F238E27FC236}">
                <a16:creationId xmlns:a16="http://schemas.microsoft.com/office/drawing/2014/main" id="{F59EA6E5-5FF6-4722-935E-EECF7FDE3FC5}"/>
              </a:ext>
            </a:extLst>
          </p:cNvPr>
          <p:cNvSpPr/>
          <p:nvPr/>
        </p:nvSpPr>
        <p:spPr>
          <a:xfrm>
            <a:off x="11518725" y="6030131"/>
            <a:ext cx="535723" cy="923330"/>
          </a:xfrm>
          <a:prstGeom prst="rect">
            <a:avLst/>
          </a:prstGeom>
          <a:noFill/>
        </p:spPr>
        <p:txBody>
          <a:bodyPr wrap="none" lIns="91440" tIns="45720" rIns="91440" bIns="45720">
            <a:spAutoFit/>
          </a:bodyPr>
          <a:lstStyle/>
          <a:p>
            <a:pPr algn="ctr"/>
            <a:r>
              <a:rPr lang="de-DE" sz="5400" b="0" cap="none" spc="0" dirty="0">
                <a:ln w="0"/>
                <a:solidFill>
                  <a:schemeClr val="tx1"/>
                </a:solidFill>
                <a:effectLst>
                  <a:outerShdw blurRad="38100" dist="19050" dir="2700000" algn="tl" rotWithShape="0">
                    <a:schemeClr val="dk1">
                      <a:alpha val="40000"/>
                    </a:schemeClr>
                  </a:outerShdw>
                </a:effectLst>
              </a:rPr>
              <a:t>7</a:t>
            </a:r>
          </a:p>
        </p:txBody>
      </p:sp>
    </p:spTree>
    <p:extLst>
      <p:ext uri="{BB962C8B-B14F-4D97-AF65-F5344CB8AC3E}">
        <p14:creationId xmlns:p14="http://schemas.microsoft.com/office/powerpoint/2010/main" val="3485357420"/>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1655</Words>
  <Application>Microsoft Office PowerPoint</Application>
  <PresentationFormat>Breitbild</PresentationFormat>
  <Paragraphs>60</Paragraphs>
  <Slides>22</Slides>
  <Notes>0</Notes>
  <HiddenSlides>0</HiddenSlides>
  <MMClips>2</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22</vt:i4>
      </vt:variant>
    </vt:vector>
  </HeadingPairs>
  <TitlesOfParts>
    <vt:vector size="32" baseType="lpstr">
      <vt:lpstr>Abadi</vt:lpstr>
      <vt:lpstr>AR HERMANN</vt:lpstr>
      <vt:lpstr>Arial</vt:lpstr>
      <vt:lpstr>Avenir Next LT Pro Light</vt:lpstr>
      <vt:lpstr>Book Antiqua</vt:lpstr>
      <vt:lpstr>Calibri</vt:lpstr>
      <vt:lpstr>Calibri Light</vt:lpstr>
      <vt:lpstr>Century</vt:lpstr>
      <vt:lpstr>Times New Roman</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Shirin</dc:creator>
  <cp:lastModifiedBy>Shirin</cp:lastModifiedBy>
  <cp:revision>32</cp:revision>
  <dcterms:created xsi:type="dcterms:W3CDTF">2021-02-27T09:28:41Z</dcterms:created>
  <dcterms:modified xsi:type="dcterms:W3CDTF">2021-03-07T14:53:55Z</dcterms:modified>
</cp:coreProperties>
</file>